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73" r:id="rId3"/>
  </p:sldMasterIdLst>
  <p:notesMasterIdLst>
    <p:notesMasterId r:id="rId39"/>
  </p:notesMasterIdLst>
  <p:sldIdLst>
    <p:sldId id="433" r:id="rId4"/>
    <p:sldId id="434" r:id="rId5"/>
    <p:sldId id="420" r:id="rId6"/>
    <p:sldId id="299" r:id="rId7"/>
    <p:sldId id="426" r:id="rId8"/>
    <p:sldId id="378" r:id="rId9"/>
    <p:sldId id="370" r:id="rId10"/>
    <p:sldId id="435" r:id="rId11"/>
    <p:sldId id="436" r:id="rId12"/>
    <p:sldId id="440" r:id="rId13"/>
    <p:sldId id="441" r:id="rId14"/>
    <p:sldId id="381" r:id="rId15"/>
    <p:sldId id="380" r:id="rId16"/>
    <p:sldId id="411" r:id="rId17"/>
    <p:sldId id="439" r:id="rId18"/>
    <p:sldId id="424" r:id="rId19"/>
    <p:sldId id="307" r:id="rId20"/>
    <p:sldId id="418" r:id="rId21"/>
    <p:sldId id="322" r:id="rId22"/>
    <p:sldId id="386" r:id="rId23"/>
    <p:sldId id="387" r:id="rId24"/>
    <p:sldId id="382" r:id="rId25"/>
    <p:sldId id="397" r:id="rId26"/>
    <p:sldId id="401" r:id="rId27"/>
    <p:sldId id="360" r:id="rId28"/>
    <p:sldId id="413" r:id="rId29"/>
    <p:sldId id="416" r:id="rId30"/>
    <p:sldId id="377" r:id="rId31"/>
    <p:sldId id="362" r:id="rId32"/>
    <p:sldId id="363" r:id="rId33"/>
    <p:sldId id="385" r:id="rId34"/>
    <p:sldId id="348" r:id="rId35"/>
    <p:sldId id="404" r:id="rId36"/>
    <p:sldId id="330" r:id="rId37"/>
    <p:sldId id="422" r:id="rId38"/>
  </p:sldIdLst>
  <p:sldSz cx="10080625" cy="7559675"/>
  <p:notesSz cx="6784975" cy="9929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5" userDrawn="1">
          <p15:clr>
            <a:srgbClr val="A4A3A4"/>
          </p15:clr>
        </p15:guide>
        <p15:guide id="2" pos="19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3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55702F-584D-4D5A-AC96-8DD1A859B985}" v="24" dt="2022-08-15T05:46:38.8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81495" autoAdjust="0"/>
  </p:normalViewPr>
  <p:slideViewPr>
    <p:cSldViewPr>
      <p:cViewPr varScale="1">
        <p:scale>
          <a:sx n="60" d="100"/>
          <a:sy n="60" d="100"/>
        </p:scale>
        <p:origin x="1264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5"/>
        <p:guide pos="19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o Mikheim" userId="01e45f08-3af2-4df5-8978-3aabd18e405c" providerId="ADAL" clId="{DB55702F-584D-4D5A-AC96-8DD1A859B985}"/>
    <pc:docChg chg="undo redo custSel addSld delSld modSld sldOrd">
      <pc:chgData name="Vaido Mikheim" userId="01e45f08-3af2-4df5-8978-3aabd18e405c" providerId="ADAL" clId="{DB55702F-584D-4D5A-AC96-8DD1A859B985}" dt="2022-08-16T07:04:29.751" v="2333" actId="2711"/>
      <pc:docMkLst>
        <pc:docMk/>
      </pc:docMkLst>
      <pc:sldChg chg="modSp mod">
        <pc:chgData name="Vaido Mikheim" userId="01e45f08-3af2-4df5-8978-3aabd18e405c" providerId="ADAL" clId="{DB55702F-584D-4D5A-AC96-8DD1A859B985}" dt="2022-08-16T06:41:52.777" v="2118" actId="20577"/>
        <pc:sldMkLst>
          <pc:docMk/>
          <pc:sldMk cId="1812936253" sldId="299"/>
        </pc:sldMkLst>
        <pc:spChg chg="mod">
          <ac:chgData name="Vaido Mikheim" userId="01e45f08-3af2-4df5-8978-3aabd18e405c" providerId="ADAL" clId="{DB55702F-584D-4D5A-AC96-8DD1A859B985}" dt="2022-08-16T06:39:46.130" v="2011" actId="2711"/>
          <ac:spMkLst>
            <pc:docMk/>
            <pc:sldMk cId="1812936253" sldId="299"/>
            <ac:spMk id="2" creationId="{00000000-0000-0000-0000-000000000000}"/>
          </ac:spMkLst>
        </pc:spChg>
        <pc:spChg chg="mod">
          <ac:chgData name="Vaido Mikheim" userId="01e45f08-3af2-4df5-8978-3aabd18e405c" providerId="ADAL" clId="{DB55702F-584D-4D5A-AC96-8DD1A859B985}" dt="2022-08-16T06:41:52.777" v="2118" actId="20577"/>
          <ac:spMkLst>
            <pc:docMk/>
            <pc:sldMk cId="1812936253" sldId="299"/>
            <ac:spMk id="7" creationId="{FE1B4959-8577-4A7B-8B59-5B6453B75903}"/>
          </ac:spMkLst>
        </pc:spChg>
      </pc:sldChg>
      <pc:sldChg chg="del ord">
        <pc:chgData name="Vaido Mikheim" userId="01e45f08-3af2-4df5-8978-3aabd18e405c" providerId="ADAL" clId="{DB55702F-584D-4D5A-AC96-8DD1A859B985}" dt="2022-08-14T16:44:05.044" v="1295" actId="47"/>
        <pc:sldMkLst>
          <pc:docMk/>
          <pc:sldMk cId="502742561" sldId="303"/>
        </pc:sldMkLst>
      </pc:sldChg>
      <pc:sldChg chg="modSp mod ord">
        <pc:chgData name="Vaido Mikheim" userId="01e45f08-3af2-4df5-8978-3aabd18e405c" providerId="ADAL" clId="{DB55702F-584D-4D5A-AC96-8DD1A859B985}" dt="2022-08-15T05:21:59.653" v="1849" actId="20577"/>
        <pc:sldMkLst>
          <pc:docMk/>
          <pc:sldMk cId="1296653351" sldId="307"/>
        </pc:sldMkLst>
        <pc:spChg chg="mod">
          <ac:chgData name="Vaido Mikheim" userId="01e45f08-3af2-4df5-8978-3aabd18e405c" providerId="ADAL" clId="{DB55702F-584D-4D5A-AC96-8DD1A859B985}" dt="2022-08-15T05:21:59.653" v="1849" actId="20577"/>
          <ac:spMkLst>
            <pc:docMk/>
            <pc:sldMk cId="1296653351" sldId="307"/>
            <ac:spMk id="8" creationId="{9D5C84CE-39F2-42CB-9014-25D13BEF58F7}"/>
          </ac:spMkLst>
        </pc:spChg>
        <pc:spChg chg="mod">
          <ac:chgData name="Vaido Mikheim" userId="01e45f08-3af2-4df5-8978-3aabd18e405c" providerId="ADAL" clId="{DB55702F-584D-4D5A-AC96-8DD1A859B985}" dt="2022-08-15T05:21:43.953" v="1844" actId="1076"/>
          <ac:spMkLst>
            <pc:docMk/>
            <pc:sldMk cId="1296653351" sldId="307"/>
            <ac:spMk id="10" creationId="{C1212770-B1C2-49FA-9D40-9DB4C5816D9D}"/>
          </ac:spMkLst>
        </pc:spChg>
        <pc:spChg chg="mod">
          <ac:chgData name="Vaido Mikheim" userId="01e45f08-3af2-4df5-8978-3aabd18e405c" providerId="ADAL" clId="{DB55702F-584D-4D5A-AC96-8DD1A859B985}" dt="2022-08-15T05:21:47.283" v="1845" actId="1076"/>
          <ac:spMkLst>
            <pc:docMk/>
            <pc:sldMk cId="1296653351" sldId="307"/>
            <ac:spMk id="11" creationId="{C38F60C7-38A3-416D-B1D7-DECC691B7859}"/>
          </ac:spMkLst>
        </pc:spChg>
      </pc:sldChg>
      <pc:sldChg chg="modSp del mod">
        <pc:chgData name="Vaido Mikheim" userId="01e45f08-3af2-4df5-8978-3aabd18e405c" providerId="ADAL" clId="{DB55702F-584D-4D5A-AC96-8DD1A859B985}" dt="2022-08-14T15:44:30.056" v="473" actId="47"/>
        <pc:sldMkLst>
          <pc:docMk/>
          <pc:sldMk cId="2465666879" sldId="311"/>
        </pc:sldMkLst>
        <pc:spChg chg="mod">
          <ac:chgData name="Vaido Mikheim" userId="01e45f08-3af2-4df5-8978-3aabd18e405c" providerId="ADAL" clId="{DB55702F-584D-4D5A-AC96-8DD1A859B985}" dt="2022-08-14T15:34:28.384" v="144" actId="20577"/>
          <ac:spMkLst>
            <pc:docMk/>
            <pc:sldMk cId="2465666879" sldId="311"/>
            <ac:spMk id="2" creationId="{00000000-0000-0000-0000-000000000000}"/>
          </ac:spMkLst>
        </pc:spChg>
      </pc:sldChg>
      <pc:sldChg chg="del">
        <pc:chgData name="Vaido Mikheim" userId="01e45f08-3af2-4df5-8978-3aabd18e405c" providerId="ADAL" clId="{DB55702F-584D-4D5A-AC96-8DD1A859B985}" dt="2022-08-15T05:25:33.478" v="1883" actId="47"/>
        <pc:sldMkLst>
          <pc:docMk/>
          <pc:sldMk cId="1139250619" sldId="317"/>
        </pc:sldMkLst>
      </pc:sldChg>
      <pc:sldChg chg="modSp mod ord">
        <pc:chgData name="Vaido Mikheim" userId="01e45f08-3af2-4df5-8978-3aabd18e405c" providerId="ADAL" clId="{DB55702F-584D-4D5A-AC96-8DD1A859B985}" dt="2022-08-16T06:58:01.603" v="2187" actId="2711"/>
        <pc:sldMkLst>
          <pc:docMk/>
          <pc:sldMk cId="712107038" sldId="322"/>
        </pc:sldMkLst>
        <pc:spChg chg="mod">
          <ac:chgData name="Vaido Mikheim" userId="01e45f08-3af2-4df5-8978-3aabd18e405c" providerId="ADAL" clId="{DB55702F-584D-4D5A-AC96-8DD1A859B985}" dt="2022-08-16T06:58:01.603" v="2187" actId="2711"/>
          <ac:spMkLst>
            <pc:docMk/>
            <pc:sldMk cId="712107038" sldId="322"/>
            <ac:spMk id="2" creationId="{00000000-0000-0000-0000-000000000000}"/>
          </ac:spMkLst>
        </pc:spChg>
      </pc:sldChg>
      <pc:sldChg chg="modSp mod">
        <pc:chgData name="Vaido Mikheim" userId="01e45f08-3af2-4df5-8978-3aabd18e405c" providerId="ADAL" clId="{DB55702F-584D-4D5A-AC96-8DD1A859B985}" dt="2022-08-16T07:04:13.055" v="2332" actId="2711"/>
        <pc:sldMkLst>
          <pc:docMk/>
          <pc:sldMk cId="2509723521" sldId="330"/>
        </pc:sldMkLst>
        <pc:spChg chg="mod">
          <ac:chgData name="Vaido Mikheim" userId="01e45f08-3af2-4df5-8978-3aabd18e405c" providerId="ADAL" clId="{DB55702F-584D-4D5A-AC96-8DD1A859B985}" dt="2022-08-16T07:04:13.055" v="2332" actId="2711"/>
          <ac:spMkLst>
            <pc:docMk/>
            <pc:sldMk cId="2509723521" sldId="330"/>
            <ac:spMk id="2" creationId="{00000000-0000-0000-0000-000000000000}"/>
          </ac:spMkLst>
        </pc:spChg>
      </pc:sldChg>
      <pc:sldChg chg="del">
        <pc:chgData name="Vaido Mikheim" userId="01e45f08-3af2-4df5-8978-3aabd18e405c" providerId="ADAL" clId="{DB55702F-584D-4D5A-AC96-8DD1A859B985}" dt="2022-08-15T05:28:55.354" v="1887" actId="47"/>
        <pc:sldMkLst>
          <pc:docMk/>
          <pc:sldMk cId="717171407" sldId="332"/>
        </pc:sldMkLst>
      </pc:sldChg>
      <pc:sldChg chg="modSp del">
        <pc:chgData name="Vaido Mikheim" userId="01e45f08-3af2-4df5-8978-3aabd18e405c" providerId="ADAL" clId="{DB55702F-584D-4D5A-AC96-8DD1A859B985}" dt="2022-08-15T05:46:16.882" v="1980" actId="47"/>
        <pc:sldMkLst>
          <pc:docMk/>
          <pc:sldMk cId="1538798195" sldId="346"/>
        </pc:sldMkLst>
        <pc:picChg chg="mod">
          <ac:chgData name="Vaido Mikheim" userId="01e45f08-3af2-4df5-8978-3aabd18e405c" providerId="ADAL" clId="{DB55702F-584D-4D5A-AC96-8DD1A859B985}" dt="2022-08-15T05:44:44.767" v="1967" actId="14100"/>
          <ac:picMkLst>
            <pc:docMk/>
            <pc:sldMk cId="1538798195" sldId="346"/>
            <ac:picMk id="28674" creationId="{00000000-0000-0000-0000-000000000000}"/>
          </ac:picMkLst>
        </pc:picChg>
      </pc:sldChg>
      <pc:sldChg chg="modSp mod">
        <pc:chgData name="Vaido Mikheim" userId="01e45f08-3af2-4df5-8978-3aabd18e405c" providerId="ADAL" clId="{DB55702F-584D-4D5A-AC96-8DD1A859B985}" dt="2022-08-16T07:02:11.227" v="2233" actId="20577"/>
        <pc:sldMkLst>
          <pc:docMk/>
          <pc:sldMk cId="926526309" sldId="348"/>
        </pc:sldMkLst>
        <pc:spChg chg="mod">
          <ac:chgData name="Vaido Mikheim" userId="01e45f08-3af2-4df5-8978-3aabd18e405c" providerId="ADAL" clId="{DB55702F-584D-4D5A-AC96-8DD1A859B985}" dt="2022-08-16T07:02:11.227" v="2233" actId="20577"/>
          <ac:spMkLst>
            <pc:docMk/>
            <pc:sldMk cId="926526309" sldId="348"/>
            <ac:spMk id="3" creationId="{00000000-0000-0000-0000-000000000000}"/>
          </ac:spMkLst>
        </pc:spChg>
      </pc:sldChg>
      <pc:sldChg chg="del">
        <pc:chgData name="Vaido Mikheim" userId="01e45f08-3af2-4df5-8978-3aabd18e405c" providerId="ADAL" clId="{DB55702F-584D-4D5A-AC96-8DD1A859B985}" dt="2022-08-14T16:03:24.175" v="733" actId="47"/>
        <pc:sldMkLst>
          <pc:docMk/>
          <pc:sldMk cId="3635365744" sldId="352"/>
        </pc:sldMkLst>
      </pc:sldChg>
      <pc:sldChg chg="del">
        <pc:chgData name="Vaido Mikheim" userId="01e45f08-3af2-4df5-8978-3aabd18e405c" providerId="ADAL" clId="{DB55702F-584D-4D5A-AC96-8DD1A859B985}" dt="2022-08-14T16:19:26.041" v="893" actId="47"/>
        <pc:sldMkLst>
          <pc:docMk/>
          <pc:sldMk cId="3996747258" sldId="359"/>
        </pc:sldMkLst>
      </pc:sldChg>
      <pc:sldChg chg="modSp mod">
        <pc:chgData name="Vaido Mikheim" userId="01e45f08-3af2-4df5-8978-3aabd18e405c" providerId="ADAL" clId="{DB55702F-584D-4D5A-AC96-8DD1A859B985}" dt="2022-08-16T07:00:17.741" v="2209" actId="20577"/>
        <pc:sldMkLst>
          <pc:docMk/>
          <pc:sldMk cId="488393983" sldId="360"/>
        </pc:sldMkLst>
        <pc:spChg chg="mod">
          <ac:chgData name="Vaido Mikheim" userId="01e45f08-3af2-4df5-8978-3aabd18e405c" providerId="ADAL" clId="{DB55702F-584D-4D5A-AC96-8DD1A859B985}" dt="2022-08-16T07:00:17.741" v="2209" actId="20577"/>
          <ac:spMkLst>
            <pc:docMk/>
            <pc:sldMk cId="488393983" sldId="360"/>
            <ac:spMk id="2" creationId="{00000000-0000-0000-0000-000000000000}"/>
          </ac:spMkLst>
        </pc:spChg>
      </pc:sldChg>
      <pc:sldChg chg="modSp mod">
        <pc:chgData name="Vaido Mikheim" userId="01e45f08-3af2-4df5-8978-3aabd18e405c" providerId="ADAL" clId="{DB55702F-584D-4D5A-AC96-8DD1A859B985}" dt="2022-08-16T07:01:09.959" v="2214" actId="2711"/>
        <pc:sldMkLst>
          <pc:docMk/>
          <pc:sldMk cId="361423296" sldId="362"/>
        </pc:sldMkLst>
        <pc:spChg chg="mod">
          <ac:chgData name="Vaido Mikheim" userId="01e45f08-3af2-4df5-8978-3aabd18e405c" providerId="ADAL" clId="{DB55702F-584D-4D5A-AC96-8DD1A859B985}" dt="2022-08-16T07:01:09.959" v="2214" actId="2711"/>
          <ac:spMkLst>
            <pc:docMk/>
            <pc:sldMk cId="361423296" sldId="362"/>
            <ac:spMk id="2" creationId="{00000000-0000-0000-0000-000000000000}"/>
          </ac:spMkLst>
        </pc:spChg>
      </pc:sldChg>
      <pc:sldChg chg="modSp mod">
        <pc:chgData name="Vaido Mikheim" userId="01e45f08-3af2-4df5-8978-3aabd18e405c" providerId="ADAL" clId="{DB55702F-584D-4D5A-AC96-8DD1A859B985}" dt="2022-08-16T07:01:28.527" v="2217" actId="1076"/>
        <pc:sldMkLst>
          <pc:docMk/>
          <pc:sldMk cId="3278866926" sldId="363"/>
        </pc:sldMkLst>
        <pc:spChg chg="mod">
          <ac:chgData name="Vaido Mikheim" userId="01e45f08-3af2-4df5-8978-3aabd18e405c" providerId="ADAL" clId="{DB55702F-584D-4D5A-AC96-8DD1A859B985}" dt="2022-08-16T07:01:28.527" v="2217" actId="1076"/>
          <ac:spMkLst>
            <pc:docMk/>
            <pc:sldMk cId="3278866926" sldId="363"/>
            <ac:spMk id="2" creationId="{00000000-0000-0000-0000-000000000000}"/>
          </ac:spMkLst>
        </pc:spChg>
      </pc:sldChg>
      <pc:sldChg chg="del">
        <pc:chgData name="Vaido Mikheim" userId="01e45f08-3af2-4df5-8978-3aabd18e405c" providerId="ADAL" clId="{DB55702F-584D-4D5A-AC96-8DD1A859B985}" dt="2022-08-15T05:40:50.862" v="1937" actId="47"/>
        <pc:sldMkLst>
          <pc:docMk/>
          <pc:sldMk cId="3514801924" sldId="364"/>
        </pc:sldMkLst>
      </pc:sldChg>
      <pc:sldChg chg="del">
        <pc:chgData name="Vaido Mikheim" userId="01e45f08-3af2-4df5-8978-3aabd18e405c" providerId="ADAL" clId="{DB55702F-584D-4D5A-AC96-8DD1A859B985}" dt="2022-08-14T16:00:01.001" v="652" actId="47"/>
        <pc:sldMkLst>
          <pc:docMk/>
          <pc:sldMk cId="2254002783" sldId="365"/>
        </pc:sldMkLst>
      </pc:sldChg>
      <pc:sldChg chg="del">
        <pc:chgData name="Vaido Mikheim" userId="01e45f08-3af2-4df5-8978-3aabd18e405c" providerId="ADAL" clId="{DB55702F-584D-4D5A-AC96-8DD1A859B985}" dt="2022-08-14T16:00:43.631" v="653" actId="47"/>
        <pc:sldMkLst>
          <pc:docMk/>
          <pc:sldMk cId="4261173475" sldId="367"/>
        </pc:sldMkLst>
      </pc:sldChg>
      <pc:sldChg chg="modSp mod">
        <pc:chgData name="Vaido Mikheim" userId="01e45f08-3af2-4df5-8978-3aabd18e405c" providerId="ADAL" clId="{DB55702F-584D-4D5A-AC96-8DD1A859B985}" dt="2022-08-16T06:49:28.869" v="2121" actId="2711"/>
        <pc:sldMkLst>
          <pc:docMk/>
          <pc:sldMk cId="2112989118" sldId="370"/>
        </pc:sldMkLst>
        <pc:spChg chg="mod">
          <ac:chgData name="Vaido Mikheim" userId="01e45f08-3af2-4df5-8978-3aabd18e405c" providerId="ADAL" clId="{DB55702F-584D-4D5A-AC96-8DD1A859B985}" dt="2022-08-16T06:49:28.869" v="2121" actId="2711"/>
          <ac:spMkLst>
            <pc:docMk/>
            <pc:sldMk cId="2112989118" sldId="370"/>
            <ac:spMk id="2" creationId="{00000000-0000-0000-0000-000000000000}"/>
          </ac:spMkLst>
        </pc:spChg>
      </pc:sldChg>
      <pc:sldChg chg="modSp mod ord">
        <pc:chgData name="Vaido Mikheim" userId="01e45f08-3af2-4df5-8978-3aabd18e405c" providerId="ADAL" clId="{DB55702F-584D-4D5A-AC96-8DD1A859B985}" dt="2022-08-16T07:00:53.490" v="2213" actId="2711"/>
        <pc:sldMkLst>
          <pc:docMk/>
          <pc:sldMk cId="2262024587" sldId="377"/>
        </pc:sldMkLst>
        <pc:spChg chg="mod">
          <ac:chgData name="Vaido Mikheim" userId="01e45f08-3af2-4df5-8978-3aabd18e405c" providerId="ADAL" clId="{DB55702F-584D-4D5A-AC96-8DD1A859B985}" dt="2022-08-16T07:00:53.490" v="2213" actId="2711"/>
          <ac:spMkLst>
            <pc:docMk/>
            <pc:sldMk cId="2262024587" sldId="377"/>
            <ac:spMk id="2" creationId="{00000000-0000-0000-0000-000000000000}"/>
          </ac:spMkLst>
        </pc:spChg>
      </pc:sldChg>
      <pc:sldChg chg="modSp mod ord">
        <pc:chgData name="Vaido Mikheim" userId="01e45f08-3af2-4df5-8978-3aabd18e405c" providerId="ADAL" clId="{DB55702F-584D-4D5A-AC96-8DD1A859B985}" dt="2022-08-16T06:49:13.381" v="2120" actId="2711"/>
        <pc:sldMkLst>
          <pc:docMk/>
          <pc:sldMk cId="3383807418" sldId="378"/>
        </pc:sldMkLst>
        <pc:spChg chg="mod">
          <ac:chgData name="Vaido Mikheim" userId="01e45f08-3af2-4df5-8978-3aabd18e405c" providerId="ADAL" clId="{DB55702F-584D-4D5A-AC96-8DD1A859B985}" dt="2022-08-16T06:49:13.381" v="2120" actId="2711"/>
          <ac:spMkLst>
            <pc:docMk/>
            <pc:sldMk cId="3383807418" sldId="378"/>
            <ac:spMk id="2" creationId="{00000000-0000-0000-0000-000000000000}"/>
          </ac:spMkLst>
        </pc:spChg>
      </pc:sldChg>
      <pc:sldChg chg="modSp mod">
        <pc:chgData name="Vaido Mikheim" userId="01e45f08-3af2-4df5-8978-3aabd18e405c" providerId="ADAL" clId="{DB55702F-584D-4D5A-AC96-8DD1A859B985}" dt="2022-08-16T06:53:35.983" v="2150" actId="404"/>
        <pc:sldMkLst>
          <pc:docMk/>
          <pc:sldMk cId="3723536705" sldId="380"/>
        </pc:sldMkLst>
        <pc:spChg chg="mod">
          <ac:chgData name="Vaido Mikheim" userId="01e45f08-3af2-4df5-8978-3aabd18e405c" providerId="ADAL" clId="{DB55702F-584D-4D5A-AC96-8DD1A859B985}" dt="2022-08-16T06:53:35.983" v="2150" actId="404"/>
          <ac:spMkLst>
            <pc:docMk/>
            <pc:sldMk cId="3723536705" sldId="380"/>
            <ac:spMk id="2" creationId="{00000000-0000-0000-0000-000000000000}"/>
          </ac:spMkLst>
        </pc:spChg>
      </pc:sldChg>
      <pc:sldChg chg="modSp mod ord">
        <pc:chgData name="Vaido Mikheim" userId="01e45f08-3af2-4df5-8978-3aabd18e405c" providerId="ADAL" clId="{DB55702F-584D-4D5A-AC96-8DD1A859B985}" dt="2022-08-16T06:53:45.838" v="2151" actId="113"/>
        <pc:sldMkLst>
          <pc:docMk/>
          <pc:sldMk cId="3447758434" sldId="381"/>
        </pc:sldMkLst>
        <pc:spChg chg="mod">
          <ac:chgData name="Vaido Mikheim" userId="01e45f08-3af2-4df5-8978-3aabd18e405c" providerId="ADAL" clId="{DB55702F-584D-4D5A-AC96-8DD1A859B985}" dt="2022-08-16T06:53:45.838" v="2151" actId="113"/>
          <ac:spMkLst>
            <pc:docMk/>
            <pc:sldMk cId="3447758434" sldId="381"/>
            <ac:spMk id="2" creationId="{00000000-0000-0000-0000-000000000000}"/>
          </ac:spMkLst>
        </pc:spChg>
      </pc:sldChg>
      <pc:sldChg chg="modSp mod ord">
        <pc:chgData name="Vaido Mikheim" userId="01e45f08-3af2-4df5-8978-3aabd18e405c" providerId="ADAL" clId="{DB55702F-584D-4D5A-AC96-8DD1A859B985}" dt="2022-08-16T06:58:47.030" v="2195" actId="1076"/>
        <pc:sldMkLst>
          <pc:docMk/>
          <pc:sldMk cId="2154379777" sldId="382"/>
        </pc:sldMkLst>
        <pc:spChg chg="mod">
          <ac:chgData name="Vaido Mikheim" userId="01e45f08-3af2-4df5-8978-3aabd18e405c" providerId="ADAL" clId="{DB55702F-584D-4D5A-AC96-8DD1A859B985}" dt="2022-08-16T06:58:47.030" v="2195" actId="1076"/>
          <ac:spMkLst>
            <pc:docMk/>
            <pc:sldMk cId="2154379777" sldId="382"/>
            <ac:spMk id="2" creationId="{00000000-0000-0000-0000-000000000000}"/>
          </ac:spMkLst>
        </pc:spChg>
      </pc:sldChg>
      <pc:sldChg chg="del ord">
        <pc:chgData name="Vaido Mikheim" userId="01e45f08-3af2-4df5-8978-3aabd18e405c" providerId="ADAL" clId="{DB55702F-584D-4D5A-AC96-8DD1A859B985}" dt="2022-08-15T05:26:18.170" v="1884" actId="47"/>
        <pc:sldMkLst>
          <pc:docMk/>
          <pc:sldMk cId="3908217139" sldId="383"/>
        </pc:sldMkLst>
      </pc:sldChg>
      <pc:sldChg chg="modSp mod ord">
        <pc:chgData name="Vaido Mikheim" userId="01e45f08-3af2-4df5-8978-3aabd18e405c" providerId="ADAL" clId="{DB55702F-584D-4D5A-AC96-8DD1A859B985}" dt="2022-08-16T07:01:38.924" v="2219" actId="2711"/>
        <pc:sldMkLst>
          <pc:docMk/>
          <pc:sldMk cId="2975521732" sldId="385"/>
        </pc:sldMkLst>
        <pc:spChg chg="mod">
          <ac:chgData name="Vaido Mikheim" userId="01e45f08-3af2-4df5-8978-3aabd18e405c" providerId="ADAL" clId="{DB55702F-584D-4D5A-AC96-8DD1A859B985}" dt="2022-08-16T07:01:38.924" v="2219" actId="2711"/>
          <ac:spMkLst>
            <pc:docMk/>
            <pc:sldMk cId="2975521732" sldId="385"/>
            <ac:spMk id="2" creationId="{00000000-0000-0000-0000-000000000000}"/>
          </ac:spMkLst>
        </pc:spChg>
      </pc:sldChg>
      <pc:sldChg chg="modSp mod">
        <pc:chgData name="Vaido Mikheim" userId="01e45f08-3af2-4df5-8978-3aabd18e405c" providerId="ADAL" clId="{DB55702F-584D-4D5A-AC96-8DD1A859B985}" dt="2022-08-16T06:58:17.630" v="2189" actId="1076"/>
        <pc:sldMkLst>
          <pc:docMk/>
          <pc:sldMk cId="1906850590" sldId="386"/>
        </pc:sldMkLst>
        <pc:spChg chg="mod">
          <ac:chgData name="Vaido Mikheim" userId="01e45f08-3af2-4df5-8978-3aabd18e405c" providerId="ADAL" clId="{DB55702F-584D-4D5A-AC96-8DD1A859B985}" dt="2022-08-16T06:58:17.630" v="2189" actId="1076"/>
          <ac:spMkLst>
            <pc:docMk/>
            <pc:sldMk cId="1906850590" sldId="386"/>
            <ac:spMk id="2" creationId="{00000000-0000-0000-0000-000000000000}"/>
          </ac:spMkLst>
        </pc:spChg>
      </pc:sldChg>
      <pc:sldChg chg="modSp mod">
        <pc:chgData name="Vaido Mikheim" userId="01e45f08-3af2-4df5-8978-3aabd18e405c" providerId="ADAL" clId="{DB55702F-584D-4D5A-AC96-8DD1A859B985}" dt="2022-08-16T06:58:33.444" v="2192" actId="1076"/>
        <pc:sldMkLst>
          <pc:docMk/>
          <pc:sldMk cId="2121478477" sldId="387"/>
        </pc:sldMkLst>
        <pc:spChg chg="mod">
          <ac:chgData name="Vaido Mikheim" userId="01e45f08-3af2-4df5-8978-3aabd18e405c" providerId="ADAL" clId="{DB55702F-584D-4D5A-AC96-8DD1A859B985}" dt="2022-08-16T06:58:33.444" v="2192" actId="1076"/>
          <ac:spMkLst>
            <pc:docMk/>
            <pc:sldMk cId="2121478477" sldId="387"/>
            <ac:spMk id="2" creationId="{00000000-0000-0000-0000-000000000000}"/>
          </ac:spMkLst>
        </pc:spChg>
      </pc:sldChg>
      <pc:sldChg chg="del">
        <pc:chgData name="Vaido Mikheim" userId="01e45f08-3af2-4df5-8978-3aabd18e405c" providerId="ADAL" clId="{DB55702F-584D-4D5A-AC96-8DD1A859B985}" dt="2022-08-15T05:27:46.423" v="1885" actId="47"/>
        <pc:sldMkLst>
          <pc:docMk/>
          <pc:sldMk cId="2271835523" sldId="388"/>
        </pc:sldMkLst>
      </pc:sldChg>
      <pc:sldChg chg="del">
        <pc:chgData name="Vaido Mikheim" userId="01e45f08-3af2-4df5-8978-3aabd18e405c" providerId="ADAL" clId="{DB55702F-584D-4D5A-AC96-8DD1A859B985}" dt="2022-08-14T16:05:49.106" v="743" actId="47"/>
        <pc:sldMkLst>
          <pc:docMk/>
          <pc:sldMk cId="3288690776" sldId="390"/>
        </pc:sldMkLst>
      </pc:sldChg>
      <pc:sldChg chg="del">
        <pc:chgData name="Vaido Mikheim" userId="01e45f08-3af2-4df5-8978-3aabd18e405c" providerId="ADAL" clId="{DB55702F-584D-4D5A-AC96-8DD1A859B985}" dt="2022-08-14T16:20:11.789" v="894" actId="47"/>
        <pc:sldMkLst>
          <pc:docMk/>
          <pc:sldMk cId="1709072393" sldId="392"/>
        </pc:sldMkLst>
      </pc:sldChg>
      <pc:sldChg chg="del">
        <pc:chgData name="Vaido Mikheim" userId="01e45f08-3af2-4df5-8978-3aabd18e405c" providerId="ADAL" clId="{DB55702F-584D-4D5A-AC96-8DD1A859B985}" dt="2022-08-14T16:18:39.967" v="892" actId="47"/>
        <pc:sldMkLst>
          <pc:docMk/>
          <pc:sldMk cId="1711686743" sldId="394"/>
        </pc:sldMkLst>
      </pc:sldChg>
      <pc:sldChg chg="del">
        <pc:chgData name="Vaido Mikheim" userId="01e45f08-3af2-4df5-8978-3aabd18e405c" providerId="ADAL" clId="{DB55702F-584D-4D5A-AC96-8DD1A859B985}" dt="2022-08-14T16:54:49.046" v="1827" actId="47"/>
        <pc:sldMkLst>
          <pc:docMk/>
          <pc:sldMk cId="1719472526" sldId="396"/>
        </pc:sldMkLst>
      </pc:sldChg>
      <pc:sldChg chg="modSp mod ord">
        <pc:chgData name="Vaido Mikheim" userId="01e45f08-3af2-4df5-8978-3aabd18e405c" providerId="ADAL" clId="{DB55702F-584D-4D5A-AC96-8DD1A859B985}" dt="2022-08-16T06:58:56.505" v="2196" actId="2711"/>
        <pc:sldMkLst>
          <pc:docMk/>
          <pc:sldMk cId="2345732452" sldId="397"/>
        </pc:sldMkLst>
        <pc:spChg chg="mod">
          <ac:chgData name="Vaido Mikheim" userId="01e45f08-3af2-4df5-8978-3aabd18e405c" providerId="ADAL" clId="{DB55702F-584D-4D5A-AC96-8DD1A859B985}" dt="2022-08-16T06:58:56.505" v="2196" actId="2711"/>
          <ac:spMkLst>
            <pc:docMk/>
            <pc:sldMk cId="2345732452" sldId="397"/>
            <ac:spMk id="2" creationId="{00000000-0000-0000-0000-000000000000}"/>
          </ac:spMkLst>
        </pc:spChg>
      </pc:sldChg>
      <pc:sldChg chg="del">
        <pc:chgData name="Vaido Mikheim" userId="01e45f08-3af2-4df5-8978-3aabd18e405c" providerId="ADAL" clId="{DB55702F-584D-4D5A-AC96-8DD1A859B985}" dt="2022-08-14T16:12:38.594" v="823" actId="47"/>
        <pc:sldMkLst>
          <pc:docMk/>
          <pc:sldMk cId="34566368" sldId="398"/>
        </pc:sldMkLst>
      </pc:sldChg>
      <pc:sldChg chg="addSp delSp modSp mod">
        <pc:chgData name="Vaido Mikheim" userId="01e45f08-3af2-4df5-8978-3aabd18e405c" providerId="ADAL" clId="{DB55702F-584D-4D5A-AC96-8DD1A859B985}" dt="2022-08-16T06:59:23.866" v="2197" actId="2711"/>
        <pc:sldMkLst>
          <pc:docMk/>
          <pc:sldMk cId="425766413" sldId="401"/>
        </pc:sldMkLst>
        <pc:spChg chg="mod">
          <ac:chgData name="Vaido Mikheim" userId="01e45f08-3af2-4df5-8978-3aabd18e405c" providerId="ADAL" clId="{DB55702F-584D-4D5A-AC96-8DD1A859B985}" dt="2022-08-16T06:59:23.866" v="2197" actId="2711"/>
          <ac:spMkLst>
            <pc:docMk/>
            <pc:sldMk cId="425766413" sldId="401"/>
            <ac:spMk id="2" creationId="{00000000-0000-0000-0000-000000000000}"/>
          </ac:spMkLst>
        </pc:spChg>
        <pc:spChg chg="add del">
          <ac:chgData name="Vaido Mikheim" userId="01e45f08-3af2-4df5-8978-3aabd18e405c" providerId="ADAL" clId="{DB55702F-584D-4D5A-AC96-8DD1A859B985}" dt="2022-08-15T05:30:48.381" v="1900" actId="22"/>
          <ac:spMkLst>
            <pc:docMk/>
            <pc:sldMk cId="425766413" sldId="401"/>
            <ac:spMk id="4" creationId="{89750CF4-6DAD-499F-A6FE-87B7308C6428}"/>
          </ac:spMkLst>
        </pc:spChg>
        <pc:spChg chg="add del mod">
          <ac:chgData name="Vaido Mikheim" userId="01e45f08-3af2-4df5-8978-3aabd18e405c" providerId="ADAL" clId="{DB55702F-584D-4D5A-AC96-8DD1A859B985}" dt="2022-08-15T05:39:11.979" v="1933" actId="478"/>
          <ac:spMkLst>
            <pc:docMk/>
            <pc:sldMk cId="425766413" sldId="401"/>
            <ac:spMk id="6" creationId="{E1D945BA-5124-49CE-ABD3-5B6927AEC723}"/>
          </ac:spMkLst>
        </pc:spChg>
        <pc:spChg chg="add mod">
          <ac:chgData name="Vaido Mikheim" userId="01e45f08-3af2-4df5-8978-3aabd18e405c" providerId="ADAL" clId="{DB55702F-584D-4D5A-AC96-8DD1A859B985}" dt="2022-08-15T05:31:42.269" v="1910" actId="1076"/>
          <ac:spMkLst>
            <pc:docMk/>
            <pc:sldMk cId="425766413" sldId="401"/>
            <ac:spMk id="8" creationId="{4AB69D2F-6DCB-4FCE-9326-C6E3D37EC1EF}"/>
          </ac:spMkLst>
        </pc:spChg>
        <pc:spChg chg="add del">
          <ac:chgData name="Vaido Mikheim" userId="01e45f08-3af2-4df5-8978-3aabd18e405c" providerId="ADAL" clId="{DB55702F-584D-4D5A-AC96-8DD1A859B985}" dt="2022-08-15T05:36:33.036" v="1912" actId="478"/>
          <ac:spMkLst>
            <pc:docMk/>
            <pc:sldMk cId="425766413" sldId="401"/>
            <ac:spMk id="10" creationId="{5965DF4F-2EE7-4054-B02D-47090D63EF9D}"/>
          </ac:spMkLst>
        </pc:spChg>
        <pc:picChg chg="add mod">
          <ac:chgData name="Vaido Mikheim" userId="01e45f08-3af2-4df5-8978-3aabd18e405c" providerId="ADAL" clId="{DB55702F-584D-4D5A-AC96-8DD1A859B985}" dt="2022-08-15T05:39:39.989" v="1936" actId="14100"/>
          <ac:picMkLst>
            <pc:docMk/>
            <pc:sldMk cId="425766413" sldId="401"/>
            <ac:picMk id="11" creationId="{636A5844-173E-4347-B2EF-0D3AD9BB2D45}"/>
          </ac:picMkLst>
        </pc:picChg>
      </pc:sldChg>
      <pc:sldChg chg="del ord">
        <pc:chgData name="Vaido Mikheim" userId="01e45f08-3af2-4df5-8978-3aabd18e405c" providerId="ADAL" clId="{DB55702F-584D-4D5A-AC96-8DD1A859B985}" dt="2022-08-14T16:15:59.079" v="836" actId="47"/>
        <pc:sldMkLst>
          <pc:docMk/>
          <pc:sldMk cId="1219182753" sldId="402"/>
        </pc:sldMkLst>
      </pc:sldChg>
      <pc:sldChg chg="modSp mod">
        <pc:chgData name="Vaido Mikheim" userId="01e45f08-3af2-4df5-8978-3aabd18e405c" providerId="ADAL" clId="{DB55702F-584D-4D5A-AC96-8DD1A859B985}" dt="2022-08-16T07:03:58.261" v="2330" actId="14100"/>
        <pc:sldMkLst>
          <pc:docMk/>
          <pc:sldMk cId="625140016" sldId="404"/>
        </pc:sldMkLst>
        <pc:spChg chg="mod">
          <ac:chgData name="Vaido Mikheim" userId="01e45f08-3af2-4df5-8978-3aabd18e405c" providerId="ADAL" clId="{DB55702F-584D-4D5A-AC96-8DD1A859B985}" dt="2022-08-16T07:03:58.261" v="2330" actId="14100"/>
          <ac:spMkLst>
            <pc:docMk/>
            <pc:sldMk cId="625140016" sldId="404"/>
            <ac:spMk id="2" creationId="{00000000-0000-0000-0000-000000000000}"/>
          </ac:spMkLst>
        </pc:spChg>
      </pc:sldChg>
      <pc:sldChg chg="modSp mod">
        <pc:chgData name="Vaido Mikheim" userId="01e45f08-3af2-4df5-8978-3aabd18e405c" providerId="ADAL" clId="{DB55702F-584D-4D5A-AC96-8DD1A859B985}" dt="2022-08-16T06:56:10.158" v="2178" actId="108"/>
        <pc:sldMkLst>
          <pc:docMk/>
          <pc:sldMk cId="2415847680" sldId="411"/>
        </pc:sldMkLst>
        <pc:spChg chg="mod">
          <ac:chgData name="Vaido Mikheim" userId="01e45f08-3af2-4df5-8978-3aabd18e405c" providerId="ADAL" clId="{DB55702F-584D-4D5A-AC96-8DD1A859B985}" dt="2022-08-16T06:56:10.158" v="2178" actId="108"/>
          <ac:spMkLst>
            <pc:docMk/>
            <pc:sldMk cId="2415847680" sldId="411"/>
            <ac:spMk id="2" creationId="{00000000-0000-0000-0000-000000000000}"/>
          </ac:spMkLst>
        </pc:spChg>
      </pc:sldChg>
      <pc:sldChg chg="delSp del">
        <pc:chgData name="Vaido Mikheim" userId="01e45f08-3af2-4df5-8978-3aabd18e405c" providerId="ADAL" clId="{DB55702F-584D-4D5A-AC96-8DD1A859B985}" dt="2022-08-15T05:42:24.964" v="1949" actId="47"/>
        <pc:sldMkLst>
          <pc:docMk/>
          <pc:sldMk cId="1827221468" sldId="412"/>
        </pc:sldMkLst>
        <pc:picChg chg="del">
          <ac:chgData name="Vaido Mikheim" userId="01e45f08-3af2-4df5-8978-3aabd18e405c" providerId="ADAL" clId="{DB55702F-584D-4D5A-AC96-8DD1A859B985}" dt="2022-08-15T05:23:08.741" v="1850" actId="21"/>
          <ac:picMkLst>
            <pc:docMk/>
            <pc:sldMk cId="1827221468" sldId="412"/>
            <ac:picMk id="1026" creationId="{2B79F662-414C-4BC1-9671-C39AF16F01E9}"/>
          </ac:picMkLst>
        </pc:picChg>
      </pc:sldChg>
      <pc:sldChg chg="modSp mod">
        <pc:chgData name="Vaido Mikheim" userId="01e45f08-3af2-4df5-8978-3aabd18e405c" providerId="ADAL" clId="{DB55702F-584D-4D5A-AC96-8DD1A859B985}" dt="2022-08-16T07:00:33.680" v="2211" actId="1076"/>
        <pc:sldMkLst>
          <pc:docMk/>
          <pc:sldMk cId="2127979660" sldId="413"/>
        </pc:sldMkLst>
        <pc:spChg chg="mod">
          <ac:chgData name="Vaido Mikheim" userId="01e45f08-3af2-4df5-8978-3aabd18e405c" providerId="ADAL" clId="{DB55702F-584D-4D5A-AC96-8DD1A859B985}" dt="2022-08-16T07:00:33.680" v="2211" actId="1076"/>
          <ac:spMkLst>
            <pc:docMk/>
            <pc:sldMk cId="2127979660" sldId="413"/>
            <ac:spMk id="2" creationId="{00000000-0000-0000-0000-000000000000}"/>
          </ac:spMkLst>
        </pc:spChg>
      </pc:sldChg>
      <pc:sldChg chg="del">
        <pc:chgData name="Vaido Mikheim" userId="01e45f08-3af2-4df5-8978-3aabd18e405c" providerId="ADAL" clId="{DB55702F-584D-4D5A-AC96-8DD1A859B985}" dt="2022-08-15T05:28:11.933" v="1886" actId="47"/>
        <pc:sldMkLst>
          <pc:docMk/>
          <pc:sldMk cId="294639147" sldId="414"/>
        </pc:sldMkLst>
      </pc:sldChg>
      <pc:sldChg chg="modSp mod">
        <pc:chgData name="Vaido Mikheim" userId="01e45f08-3af2-4df5-8978-3aabd18e405c" providerId="ADAL" clId="{DB55702F-584D-4D5A-AC96-8DD1A859B985}" dt="2022-08-16T07:00:44.030" v="2212" actId="2711"/>
        <pc:sldMkLst>
          <pc:docMk/>
          <pc:sldMk cId="2146264301" sldId="416"/>
        </pc:sldMkLst>
        <pc:spChg chg="mod">
          <ac:chgData name="Vaido Mikheim" userId="01e45f08-3af2-4df5-8978-3aabd18e405c" providerId="ADAL" clId="{DB55702F-584D-4D5A-AC96-8DD1A859B985}" dt="2022-08-16T07:00:44.030" v="2212" actId="2711"/>
          <ac:spMkLst>
            <pc:docMk/>
            <pc:sldMk cId="2146264301" sldId="416"/>
            <ac:spMk id="2" creationId="{00000000-0000-0000-0000-000000000000}"/>
          </ac:spMkLst>
        </pc:spChg>
      </pc:sldChg>
      <pc:sldChg chg="addSp modSp mod">
        <pc:chgData name="Vaido Mikheim" userId="01e45f08-3af2-4df5-8978-3aabd18e405c" providerId="ADAL" clId="{DB55702F-584D-4D5A-AC96-8DD1A859B985}" dt="2022-08-16T06:57:47.589" v="2186" actId="403"/>
        <pc:sldMkLst>
          <pc:docMk/>
          <pc:sldMk cId="294708977" sldId="418"/>
        </pc:sldMkLst>
        <pc:spChg chg="mod">
          <ac:chgData name="Vaido Mikheim" userId="01e45f08-3af2-4df5-8978-3aabd18e405c" providerId="ADAL" clId="{DB55702F-584D-4D5A-AC96-8DD1A859B985}" dt="2022-08-16T06:57:47.589" v="2186" actId="403"/>
          <ac:spMkLst>
            <pc:docMk/>
            <pc:sldMk cId="294708977" sldId="418"/>
            <ac:spMk id="2" creationId="{00000000-0000-0000-0000-000000000000}"/>
          </ac:spMkLst>
        </pc:spChg>
        <pc:picChg chg="add mod">
          <ac:chgData name="Vaido Mikheim" userId="01e45f08-3af2-4df5-8978-3aabd18e405c" providerId="ADAL" clId="{DB55702F-584D-4D5A-AC96-8DD1A859B985}" dt="2022-08-15T05:24:07.626" v="1860" actId="14100"/>
          <ac:picMkLst>
            <pc:docMk/>
            <pc:sldMk cId="294708977" sldId="418"/>
            <ac:picMk id="3" creationId="{D79FB138-80EE-4BF1-B722-A097E9A1DD13}"/>
          </ac:picMkLst>
        </pc:picChg>
      </pc:sldChg>
      <pc:sldChg chg="modSp mod">
        <pc:chgData name="Vaido Mikheim" userId="01e45f08-3af2-4df5-8978-3aabd18e405c" providerId="ADAL" clId="{DB55702F-584D-4D5A-AC96-8DD1A859B985}" dt="2022-08-14T15:42:50.391" v="472" actId="20577"/>
        <pc:sldMkLst>
          <pc:docMk/>
          <pc:sldMk cId="4210768187" sldId="420"/>
        </pc:sldMkLst>
        <pc:spChg chg="mod">
          <ac:chgData name="Vaido Mikheim" userId="01e45f08-3af2-4df5-8978-3aabd18e405c" providerId="ADAL" clId="{DB55702F-584D-4D5A-AC96-8DD1A859B985}" dt="2022-08-14T15:42:50.391" v="472" actId="20577"/>
          <ac:spMkLst>
            <pc:docMk/>
            <pc:sldMk cId="4210768187" sldId="420"/>
            <ac:spMk id="2" creationId="{00000000-0000-0000-0000-000000000000}"/>
          </ac:spMkLst>
        </pc:spChg>
      </pc:sldChg>
      <pc:sldChg chg="addSp modSp mod">
        <pc:chgData name="Vaido Mikheim" userId="01e45f08-3af2-4df5-8978-3aabd18e405c" providerId="ADAL" clId="{DB55702F-584D-4D5A-AC96-8DD1A859B985}" dt="2022-08-16T07:04:29.751" v="2333" actId="2711"/>
        <pc:sldMkLst>
          <pc:docMk/>
          <pc:sldMk cId="2550200442" sldId="422"/>
        </pc:sldMkLst>
        <pc:spChg chg="mod">
          <ac:chgData name="Vaido Mikheim" userId="01e45f08-3af2-4df5-8978-3aabd18e405c" providerId="ADAL" clId="{DB55702F-584D-4D5A-AC96-8DD1A859B985}" dt="2022-08-16T07:04:29.751" v="2333" actId="2711"/>
          <ac:spMkLst>
            <pc:docMk/>
            <pc:sldMk cId="2550200442" sldId="422"/>
            <ac:spMk id="3" creationId="{00000000-0000-0000-0000-000000000000}"/>
          </ac:spMkLst>
        </pc:spChg>
        <pc:picChg chg="add mod">
          <ac:chgData name="Vaido Mikheim" userId="01e45f08-3af2-4df5-8978-3aabd18e405c" providerId="ADAL" clId="{DB55702F-584D-4D5A-AC96-8DD1A859B985}" dt="2022-08-15T05:46:38.829" v="1983" actId="14100"/>
          <ac:picMkLst>
            <pc:docMk/>
            <pc:sldMk cId="2550200442" sldId="422"/>
            <ac:picMk id="4" creationId="{06712E71-718C-4F46-AFDF-5A917DF31A8B}"/>
          </ac:picMkLst>
        </pc:picChg>
      </pc:sldChg>
      <pc:sldChg chg="del">
        <pc:chgData name="Vaido Mikheim" userId="01e45f08-3af2-4df5-8978-3aabd18e405c" providerId="ADAL" clId="{DB55702F-584D-4D5A-AC96-8DD1A859B985}" dt="2022-08-14T16:14:56.469" v="830" actId="47"/>
        <pc:sldMkLst>
          <pc:docMk/>
          <pc:sldMk cId="3627525447" sldId="423"/>
        </pc:sldMkLst>
      </pc:sldChg>
      <pc:sldChg chg="addSp modSp mod ord">
        <pc:chgData name="Vaido Mikheim" userId="01e45f08-3af2-4df5-8978-3aabd18e405c" providerId="ADAL" clId="{DB55702F-584D-4D5A-AC96-8DD1A859B985}" dt="2022-08-16T06:57:10.170" v="2183" actId="403"/>
        <pc:sldMkLst>
          <pc:docMk/>
          <pc:sldMk cId="1979951746" sldId="424"/>
        </pc:sldMkLst>
        <pc:spChg chg="mod">
          <ac:chgData name="Vaido Mikheim" userId="01e45f08-3af2-4df5-8978-3aabd18e405c" providerId="ADAL" clId="{DB55702F-584D-4D5A-AC96-8DD1A859B985}" dt="2022-08-16T06:57:04.530" v="2182" actId="403"/>
          <ac:spMkLst>
            <pc:docMk/>
            <pc:sldMk cId="1979951746" sldId="424"/>
            <ac:spMk id="2" creationId="{00000000-0000-0000-0000-000000000000}"/>
          </ac:spMkLst>
        </pc:spChg>
        <pc:spChg chg="add mod">
          <ac:chgData name="Vaido Mikheim" userId="01e45f08-3af2-4df5-8978-3aabd18e405c" providerId="ADAL" clId="{DB55702F-584D-4D5A-AC96-8DD1A859B985}" dt="2022-08-16T06:57:10.170" v="2183" actId="403"/>
          <ac:spMkLst>
            <pc:docMk/>
            <pc:sldMk cId="1979951746" sldId="424"/>
            <ac:spMk id="4" creationId="{A844CDD4-E076-40F0-9994-1DD90B832308}"/>
          </ac:spMkLst>
        </pc:spChg>
      </pc:sldChg>
      <pc:sldChg chg="del">
        <pc:chgData name="Vaido Mikheim" userId="01e45f08-3af2-4df5-8978-3aabd18e405c" providerId="ADAL" clId="{DB55702F-584D-4D5A-AC96-8DD1A859B985}" dt="2022-08-14T15:50:54.950" v="489" actId="47"/>
        <pc:sldMkLst>
          <pc:docMk/>
          <pc:sldMk cId="771679420" sldId="425"/>
        </pc:sldMkLst>
      </pc:sldChg>
      <pc:sldChg chg="modSp mod ord">
        <pc:chgData name="Vaido Mikheim" userId="01e45f08-3af2-4df5-8978-3aabd18e405c" providerId="ADAL" clId="{DB55702F-584D-4D5A-AC96-8DD1A859B985}" dt="2022-08-16T06:49:01.975" v="2119" actId="2711"/>
        <pc:sldMkLst>
          <pc:docMk/>
          <pc:sldMk cId="4061820718" sldId="426"/>
        </pc:sldMkLst>
        <pc:spChg chg="mod">
          <ac:chgData name="Vaido Mikheim" userId="01e45f08-3af2-4df5-8978-3aabd18e405c" providerId="ADAL" clId="{DB55702F-584D-4D5A-AC96-8DD1A859B985}" dt="2022-08-16T06:49:01.975" v="2119" actId="2711"/>
          <ac:spMkLst>
            <pc:docMk/>
            <pc:sldMk cId="4061820718" sldId="426"/>
            <ac:spMk id="2" creationId="{00000000-0000-0000-0000-000000000000}"/>
          </ac:spMkLst>
        </pc:spChg>
      </pc:sldChg>
      <pc:sldChg chg="del">
        <pc:chgData name="Vaido Mikheim" userId="01e45f08-3af2-4df5-8978-3aabd18e405c" providerId="ADAL" clId="{DB55702F-584D-4D5A-AC96-8DD1A859B985}" dt="2022-08-14T15:59:39.125" v="651" actId="47"/>
        <pc:sldMkLst>
          <pc:docMk/>
          <pc:sldMk cId="2736027808" sldId="427"/>
        </pc:sldMkLst>
      </pc:sldChg>
      <pc:sldChg chg="del">
        <pc:chgData name="Vaido Mikheim" userId="01e45f08-3af2-4df5-8978-3aabd18e405c" providerId="ADAL" clId="{DB55702F-584D-4D5A-AC96-8DD1A859B985}" dt="2022-08-14T15:51:10.647" v="490" actId="47"/>
        <pc:sldMkLst>
          <pc:docMk/>
          <pc:sldMk cId="2047086523" sldId="428"/>
        </pc:sldMkLst>
      </pc:sldChg>
      <pc:sldChg chg="del">
        <pc:chgData name="Vaido Mikheim" userId="01e45f08-3af2-4df5-8978-3aabd18e405c" providerId="ADAL" clId="{DB55702F-584D-4D5A-AC96-8DD1A859B985}" dt="2022-08-14T16:15:16.793" v="831" actId="47"/>
        <pc:sldMkLst>
          <pc:docMk/>
          <pc:sldMk cId="379988723" sldId="429"/>
        </pc:sldMkLst>
      </pc:sldChg>
      <pc:sldChg chg="del">
        <pc:chgData name="Vaido Mikheim" userId="01e45f08-3af2-4df5-8978-3aabd18e405c" providerId="ADAL" clId="{DB55702F-584D-4D5A-AC96-8DD1A859B985}" dt="2022-08-14T16:15:17.785" v="832" actId="47"/>
        <pc:sldMkLst>
          <pc:docMk/>
          <pc:sldMk cId="2132612356" sldId="430"/>
        </pc:sldMkLst>
      </pc:sldChg>
      <pc:sldChg chg="del">
        <pc:chgData name="Vaido Mikheim" userId="01e45f08-3af2-4df5-8978-3aabd18e405c" providerId="ADAL" clId="{DB55702F-584D-4D5A-AC96-8DD1A859B985}" dt="2022-08-14T16:15:38.590" v="833" actId="47"/>
        <pc:sldMkLst>
          <pc:docMk/>
          <pc:sldMk cId="4165211408" sldId="431"/>
        </pc:sldMkLst>
      </pc:sldChg>
      <pc:sldChg chg="del">
        <pc:chgData name="Vaido Mikheim" userId="01e45f08-3af2-4df5-8978-3aabd18e405c" providerId="ADAL" clId="{DB55702F-584D-4D5A-AC96-8DD1A859B985}" dt="2022-08-14T15:59:33.866" v="650" actId="47"/>
        <pc:sldMkLst>
          <pc:docMk/>
          <pc:sldMk cId="2573122757" sldId="432"/>
        </pc:sldMkLst>
      </pc:sldChg>
      <pc:sldChg chg="modSp mod">
        <pc:chgData name="Vaido Mikheim" userId="01e45f08-3af2-4df5-8978-3aabd18e405c" providerId="ADAL" clId="{DB55702F-584D-4D5A-AC96-8DD1A859B985}" dt="2022-08-16T06:38:24.284" v="1992" actId="2711"/>
        <pc:sldMkLst>
          <pc:docMk/>
          <pc:sldMk cId="1656919534" sldId="433"/>
        </pc:sldMkLst>
        <pc:spChg chg="mod">
          <ac:chgData name="Vaido Mikheim" userId="01e45f08-3af2-4df5-8978-3aabd18e405c" providerId="ADAL" clId="{DB55702F-584D-4D5A-AC96-8DD1A859B985}" dt="2022-08-16T06:38:24.284" v="1992" actId="2711"/>
          <ac:spMkLst>
            <pc:docMk/>
            <pc:sldMk cId="1656919534" sldId="433"/>
            <ac:spMk id="2" creationId="{00000000-0000-0000-0000-000000000000}"/>
          </ac:spMkLst>
        </pc:spChg>
      </pc:sldChg>
      <pc:sldChg chg="modSp add mod ord">
        <pc:chgData name="Vaido Mikheim" userId="01e45f08-3af2-4df5-8978-3aabd18e405c" providerId="ADAL" clId="{DB55702F-584D-4D5A-AC96-8DD1A859B985}" dt="2022-08-16T06:39:13.722" v="2009" actId="1076"/>
        <pc:sldMkLst>
          <pc:docMk/>
          <pc:sldMk cId="285550768" sldId="434"/>
        </pc:sldMkLst>
        <pc:spChg chg="mod">
          <ac:chgData name="Vaido Mikheim" userId="01e45f08-3af2-4df5-8978-3aabd18e405c" providerId="ADAL" clId="{DB55702F-584D-4D5A-AC96-8DD1A859B985}" dt="2022-08-16T06:39:13.722" v="2009" actId="1076"/>
          <ac:spMkLst>
            <pc:docMk/>
            <pc:sldMk cId="285550768" sldId="434"/>
            <ac:spMk id="2" creationId="{00000000-0000-0000-0000-000000000000}"/>
          </ac:spMkLst>
        </pc:spChg>
      </pc:sldChg>
      <pc:sldChg chg="addSp delSp modSp add mod">
        <pc:chgData name="Vaido Mikheim" userId="01e45f08-3af2-4df5-8978-3aabd18e405c" providerId="ADAL" clId="{DB55702F-584D-4D5A-AC96-8DD1A859B985}" dt="2022-08-16T06:49:40.166" v="2122" actId="2711"/>
        <pc:sldMkLst>
          <pc:docMk/>
          <pc:sldMk cId="2763580687" sldId="435"/>
        </pc:sldMkLst>
        <pc:spChg chg="del mod">
          <ac:chgData name="Vaido Mikheim" userId="01e45f08-3af2-4df5-8978-3aabd18e405c" providerId="ADAL" clId="{DB55702F-584D-4D5A-AC96-8DD1A859B985}" dt="2022-08-14T15:53:02.731" v="498"/>
          <ac:spMkLst>
            <pc:docMk/>
            <pc:sldMk cId="2763580687" sldId="435"/>
            <ac:spMk id="2" creationId="{00000000-0000-0000-0000-000000000000}"/>
          </ac:spMkLst>
        </pc:spChg>
        <pc:spChg chg="add del">
          <ac:chgData name="Vaido Mikheim" userId="01e45f08-3af2-4df5-8978-3aabd18e405c" providerId="ADAL" clId="{DB55702F-584D-4D5A-AC96-8DD1A859B985}" dt="2022-08-14T15:53:09.716" v="500" actId="22"/>
          <ac:spMkLst>
            <pc:docMk/>
            <pc:sldMk cId="2763580687" sldId="435"/>
            <ac:spMk id="4" creationId="{9A36EFC4-C4DE-4221-843C-2A27A27F7303}"/>
          </ac:spMkLst>
        </pc:spChg>
        <pc:spChg chg="add mod">
          <ac:chgData name="Vaido Mikheim" userId="01e45f08-3af2-4df5-8978-3aabd18e405c" providerId="ADAL" clId="{DB55702F-584D-4D5A-AC96-8DD1A859B985}" dt="2022-08-14T15:58:18.973" v="649" actId="1076"/>
          <ac:spMkLst>
            <pc:docMk/>
            <pc:sldMk cId="2763580687" sldId="435"/>
            <ac:spMk id="8" creationId="{310F9A77-0BC9-4EC9-8A81-7CABBFA4073B}"/>
          </ac:spMkLst>
        </pc:spChg>
        <pc:spChg chg="add mod">
          <ac:chgData name="Vaido Mikheim" userId="01e45f08-3af2-4df5-8978-3aabd18e405c" providerId="ADAL" clId="{DB55702F-584D-4D5A-AC96-8DD1A859B985}" dt="2022-08-16T06:49:40.166" v="2122" actId="2711"/>
          <ac:spMkLst>
            <pc:docMk/>
            <pc:sldMk cId="2763580687" sldId="435"/>
            <ac:spMk id="11" creationId="{EC214B82-0D58-4A75-81B0-CFF80614A79D}"/>
          </ac:spMkLst>
        </pc:spChg>
        <pc:picChg chg="add del">
          <ac:chgData name="Vaido Mikheim" userId="01e45f08-3af2-4df5-8978-3aabd18e405c" providerId="ADAL" clId="{DB55702F-584D-4D5A-AC96-8DD1A859B985}" dt="2022-08-14T15:53:20.065" v="502" actId="478"/>
          <ac:picMkLst>
            <pc:docMk/>
            <pc:sldMk cId="2763580687" sldId="435"/>
            <ac:picMk id="6" creationId="{D0A64285-6544-4F76-880D-DA6F4E362262}"/>
          </ac:picMkLst>
        </pc:picChg>
        <pc:picChg chg="add mod">
          <ac:chgData name="Vaido Mikheim" userId="01e45f08-3af2-4df5-8978-3aabd18e405c" providerId="ADAL" clId="{DB55702F-584D-4D5A-AC96-8DD1A859B985}" dt="2022-08-14T15:55:00.296" v="515" actId="1076"/>
          <ac:picMkLst>
            <pc:docMk/>
            <pc:sldMk cId="2763580687" sldId="435"/>
            <ac:picMk id="9" creationId="{729AD8F9-4EBA-46FB-AA98-49D7B14498EE}"/>
          </ac:picMkLst>
        </pc:picChg>
      </pc:sldChg>
      <pc:sldChg chg="addSp modSp add mod">
        <pc:chgData name="Vaido Mikheim" userId="01e45f08-3af2-4df5-8978-3aabd18e405c" providerId="ADAL" clId="{DB55702F-584D-4D5A-AC96-8DD1A859B985}" dt="2022-08-16T06:49:59.800" v="2123" actId="2711"/>
        <pc:sldMkLst>
          <pc:docMk/>
          <pc:sldMk cId="59039764" sldId="436"/>
        </pc:sldMkLst>
        <pc:spChg chg="mod">
          <ac:chgData name="Vaido Mikheim" userId="01e45f08-3af2-4df5-8978-3aabd18e405c" providerId="ADAL" clId="{DB55702F-584D-4D5A-AC96-8DD1A859B985}" dt="2022-08-16T06:49:59.800" v="2123" actId="2711"/>
          <ac:spMkLst>
            <pc:docMk/>
            <pc:sldMk cId="59039764" sldId="436"/>
            <ac:spMk id="2" creationId="{00000000-0000-0000-0000-000000000000}"/>
          </ac:spMkLst>
        </pc:spChg>
        <pc:picChg chg="add mod">
          <ac:chgData name="Vaido Mikheim" userId="01e45f08-3af2-4df5-8978-3aabd18e405c" providerId="ADAL" clId="{DB55702F-584D-4D5A-AC96-8DD1A859B985}" dt="2022-08-15T05:16:43.589" v="1841" actId="166"/>
          <ac:picMkLst>
            <pc:docMk/>
            <pc:sldMk cId="59039764" sldId="436"/>
            <ac:picMk id="1026" creationId="{3174FC6A-3DB7-487B-BE17-A1A8ABE74F03}"/>
          </ac:picMkLst>
        </pc:picChg>
      </pc:sldChg>
      <pc:sldChg chg="add del ord">
        <pc:chgData name="Vaido Mikheim" userId="01e45f08-3af2-4df5-8978-3aabd18e405c" providerId="ADAL" clId="{DB55702F-584D-4D5A-AC96-8DD1A859B985}" dt="2022-08-14T16:07:47.267" v="759" actId="47"/>
        <pc:sldMkLst>
          <pc:docMk/>
          <pc:sldMk cId="684381174" sldId="437"/>
        </pc:sldMkLst>
      </pc:sldChg>
      <pc:sldChg chg="add del ord">
        <pc:chgData name="Vaido Mikheim" userId="01e45f08-3af2-4df5-8978-3aabd18e405c" providerId="ADAL" clId="{DB55702F-584D-4D5A-AC96-8DD1A859B985}" dt="2022-08-14T16:30:20.687" v="1070" actId="47"/>
        <pc:sldMkLst>
          <pc:docMk/>
          <pc:sldMk cId="2550201594" sldId="438"/>
        </pc:sldMkLst>
      </pc:sldChg>
      <pc:sldChg chg="modSp add mod ord">
        <pc:chgData name="Vaido Mikheim" userId="01e45f08-3af2-4df5-8978-3aabd18e405c" providerId="ADAL" clId="{DB55702F-584D-4D5A-AC96-8DD1A859B985}" dt="2022-08-16T06:56:33.715" v="2180" actId="1076"/>
        <pc:sldMkLst>
          <pc:docMk/>
          <pc:sldMk cId="1655281357" sldId="439"/>
        </pc:sldMkLst>
        <pc:spChg chg="mod">
          <ac:chgData name="Vaido Mikheim" userId="01e45f08-3af2-4df5-8978-3aabd18e405c" providerId="ADAL" clId="{DB55702F-584D-4D5A-AC96-8DD1A859B985}" dt="2022-08-16T06:56:33.715" v="2180" actId="1076"/>
          <ac:spMkLst>
            <pc:docMk/>
            <pc:sldMk cId="1655281357" sldId="439"/>
            <ac:spMk id="2" creationId="{00000000-0000-0000-0000-000000000000}"/>
          </ac:spMkLst>
        </pc:spChg>
      </pc:sldChg>
      <pc:sldChg chg="modSp add mod">
        <pc:chgData name="Vaido Mikheim" userId="01e45f08-3af2-4df5-8978-3aabd18e405c" providerId="ADAL" clId="{DB55702F-584D-4D5A-AC96-8DD1A859B985}" dt="2022-08-16T06:50:24.214" v="2127" actId="1036"/>
        <pc:sldMkLst>
          <pc:docMk/>
          <pc:sldMk cId="2253514525" sldId="440"/>
        </pc:sldMkLst>
        <pc:spChg chg="mod">
          <ac:chgData name="Vaido Mikheim" userId="01e45f08-3af2-4df5-8978-3aabd18e405c" providerId="ADAL" clId="{DB55702F-584D-4D5A-AC96-8DD1A859B985}" dt="2022-08-16T06:50:24.214" v="2127" actId="1036"/>
          <ac:spMkLst>
            <pc:docMk/>
            <pc:sldMk cId="2253514525" sldId="440"/>
            <ac:spMk id="2" creationId="{00000000-0000-0000-0000-000000000000}"/>
          </ac:spMkLst>
        </pc:spChg>
      </pc:sldChg>
      <pc:sldChg chg="modSp add mod">
        <pc:chgData name="Vaido Mikheim" userId="01e45f08-3af2-4df5-8978-3aabd18e405c" providerId="ADAL" clId="{DB55702F-584D-4D5A-AC96-8DD1A859B985}" dt="2022-08-16T06:51:33.010" v="2135" actId="207"/>
        <pc:sldMkLst>
          <pc:docMk/>
          <pc:sldMk cId="1243381259" sldId="441"/>
        </pc:sldMkLst>
        <pc:spChg chg="mod">
          <ac:chgData name="Vaido Mikheim" userId="01e45f08-3af2-4df5-8978-3aabd18e405c" providerId="ADAL" clId="{DB55702F-584D-4D5A-AC96-8DD1A859B985}" dt="2022-08-16T06:51:33.010" v="2135" actId="207"/>
          <ac:spMkLst>
            <pc:docMk/>
            <pc:sldMk cId="1243381259" sldId="441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784975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lIns="84747" tIns="42373" rIns="84747" bIns="4237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784975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4747" tIns="42373" rIns="84747" bIns="4237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784975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4747" tIns="42373" rIns="84747" bIns="4237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784975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4747" tIns="42373" rIns="84747" bIns="4237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784975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4747" tIns="42373" rIns="84747" bIns="4237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784975" cy="9929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4747" tIns="42373" rIns="84747" bIns="42373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t-EE">
              <a:latin typeface="Arial" charset="0"/>
              <a:ea typeface="+mn-ea"/>
              <a:cs typeface="Arial Unicode MS" charset="0"/>
            </a:endParaRPr>
          </a:p>
        </p:txBody>
      </p:sp>
      <p:sp>
        <p:nvSpPr>
          <p:cNvPr id="6152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2813" y="755650"/>
            <a:ext cx="4948237" cy="3711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78213" y="4716478"/>
            <a:ext cx="5418577" cy="445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t-EE" noProof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hdr"/>
          </p:nvPr>
        </p:nvSpPr>
        <p:spPr bwMode="auto">
          <a:xfrm>
            <a:off x="0" y="2"/>
            <a:ext cx="2935121" cy="48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14905" algn="l"/>
                <a:tab pos="831282" algn="l"/>
                <a:tab pos="1247658" algn="l"/>
                <a:tab pos="1664035" algn="l"/>
                <a:tab pos="2080411" algn="l"/>
                <a:tab pos="2496788" algn="l"/>
                <a:tab pos="2913164" algn="l"/>
                <a:tab pos="3329541" algn="l"/>
                <a:tab pos="3745917" algn="l"/>
                <a:tab pos="4162294" algn="l"/>
                <a:tab pos="4578670" algn="l"/>
                <a:tab pos="4995047" algn="l"/>
                <a:tab pos="5411423" algn="l"/>
                <a:tab pos="5827800" algn="l"/>
                <a:tab pos="6244176" algn="l"/>
                <a:tab pos="6660553" algn="l"/>
                <a:tab pos="7076929" algn="l"/>
                <a:tab pos="7493306" algn="l"/>
                <a:tab pos="7909682" algn="l"/>
                <a:tab pos="832605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3839880" y="2"/>
            <a:ext cx="2935121" cy="48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14905" algn="l"/>
                <a:tab pos="831282" algn="l"/>
                <a:tab pos="1247658" algn="l"/>
                <a:tab pos="1664035" algn="l"/>
                <a:tab pos="2080411" algn="l"/>
                <a:tab pos="2496788" algn="l"/>
                <a:tab pos="2913164" algn="l"/>
                <a:tab pos="3329541" algn="l"/>
                <a:tab pos="3745917" algn="l"/>
                <a:tab pos="4162294" algn="l"/>
                <a:tab pos="4578670" algn="l"/>
                <a:tab pos="4995047" algn="l"/>
                <a:tab pos="5411423" algn="l"/>
                <a:tab pos="5827800" algn="l"/>
                <a:tab pos="6244176" algn="l"/>
                <a:tab pos="6660553" algn="l"/>
                <a:tab pos="7076929" algn="l"/>
                <a:tab pos="7493306" algn="l"/>
                <a:tab pos="7909682" algn="l"/>
                <a:tab pos="832605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9431481"/>
            <a:ext cx="2935121" cy="48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14905" algn="l"/>
                <a:tab pos="831282" algn="l"/>
                <a:tab pos="1247658" algn="l"/>
                <a:tab pos="1664035" algn="l"/>
                <a:tab pos="2080411" algn="l"/>
                <a:tab pos="2496788" algn="l"/>
                <a:tab pos="2913164" algn="l"/>
                <a:tab pos="3329541" algn="l"/>
                <a:tab pos="3745917" algn="l"/>
                <a:tab pos="4162294" algn="l"/>
                <a:tab pos="4578670" algn="l"/>
                <a:tab pos="4995047" algn="l"/>
                <a:tab pos="5411423" algn="l"/>
                <a:tab pos="5827800" algn="l"/>
                <a:tab pos="6244176" algn="l"/>
                <a:tab pos="6660553" algn="l"/>
                <a:tab pos="7076929" algn="l"/>
                <a:tab pos="7493306" algn="l"/>
                <a:tab pos="7909682" algn="l"/>
                <a:tab pos="832605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39880" y="9431481"/>
            <a:ext cx="2935121" cy="48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14905" algn="l"/>
                <a:tab pos="831282" algn="l"/>
                <a:tab pos="1247658" algn="l"/>
                <a:tab pos="1664035" algn="l"/>
                <a:tab pos="2080411" algn="l"/>
                <a:tab pos="2496788" algn="l"/>
                <a:tab pos="2913164" algn="l"/>
                <a:tab pos="3329541" algn="l"/>
                <a:tab pos="3745917" algn="l"/>
                <a:tab pos="4162294" algn="l"/>
                <a:tab pos="4578670" algn="l"/>
                <a:tab pos="4995047" algn="l"/>
                <a:tab pos="5411423" algn="l"/>
                <a:tab pos="5827800" algn="l"/>
                <a:tab pos="6244176" algn="l"/>
                <a:tab pos="6660553" algn="l"/>
                <a:tab pos="7076929" algn="l"/>
                <a:tab pos="7493306" algn="l"/>
                <a:tab pos="7909682" algn="l"/>
                <a:tab pos="832605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61A1C584-14FD-4133-9E6B-2B0EB253190B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00696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61A1C584-14FD-4133-9E6B-2B0EB253190B}" type="slidenum">
              <a:rPr lang="et-EE" smtClean="0"/>
              <a:pPr>
                <a:defRPr/>
              </a:pPr>
              <a:t>27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4908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t-EE"/>
              <a:t>Klõpsake juhtslaidi alamtiitli laadi redigeerimiseks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26B1A-A918-45C8-8C4D-D65B925EC314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07E45-33AD-4F2B-8E8E-0C5BD5C47156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7299325" y="301625"/>
            <a:ext cx="2263775" cy="6445250"/>
          </a:xfrm>
        </p:spPr>
        <p:txBody>
          <a:bodyPr vert="eaVert"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3687" cy="6445250"/>
          </a:xfrm>
        </p:spPr>
        <p:txBody>
          <a:bodyPr vert="eaVert"/>
          <a:lstStyle/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0A1E4-1725-40F6-928C-93D0F413B212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itel, tekst ja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9862" cy="1250950"/>
          </a:xfrm>
        </p:spPr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2937" cy="4978400"/>
          </a:xfrm>
        </p:spPr>
        <p:txBody>
          <a:bodyPr/>
          <a:lstStyle/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Diagrammi kohatäide 3"/>
          <p:cNvSpPr>
            <a:spLocks noGrp="1"/>
          </p:cNvSpPr>
          <p:nvPr>
            <p:ph type="chart" sz="half" idx="2"/>
          </p:nvPr>
        </p:nvSpPr>
        <p:spPr>
          <a:xfrm>
            <a:off x="5108575" y="1768475"/>
            <a:ext cx="4454525" cy="4978400"/>
          </a:xfrm>
        </p:spPr>
        <p:txBody>
          <a:bodyPr/>
          <a:lstStyle/>
          <a:p>
            <a:pPr lvl="0"/>
            <a:endParaRPr lang="et-EE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E506-875F-42BE-BCD2-1B0D08622C8C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FD43-24AD-4292-8F19-4EEB4C5BE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3964F5-748B-438B-BA8C-8C6DB34DA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203B8-54DD-4581-A46F-7A708A2E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E6121-3234-491F-BD9F-59DE8134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8B487-B844-4965-97CE-2A7A475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22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E0E2-9EB3-4B96-BE95-DDB3F9E94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9B777-EE9E-4E16-8D2E-9EFEF0460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C53C4-4510-46D1-A244-2CBD57AB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308FF-FB63-4AD3-B042-FCC6C5E6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377E4-6698-4E32-A48C-445F547A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4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209A-ECA9-4865-994F-6D15D3E1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FC99E-2528-47E0-9B56-8769B1D5A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91758-36F0-4A68-A310-72C386E6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CD6D8-D7CF-4280-9301-37B018BA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FB4CF-753C-4787-9EB5-576D5E06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2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6FB8-2F61-4A28-B8B3-A235F74C6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06304-EE5F-4769-BCD9-6DD2E722F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654FF-523A-4000-97AB-228B4A5D5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65E6D-93F2-42B2-A0F9-FEE331184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4DC5F-A917-4CAB-A551-0AF7F0AA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1AE06-0166-4BF7-B57C-12B46CB5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0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39B5-9A05-4A7A-BC31-3F26EC28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2E62-8A0A-40D8-ADFC-E11034F85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4426F-AD74-47F2-A86B-3BB975D2F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4BA82-3200-4E1C-9C75-A985517CF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EFED7-7F6D-47C7-8E7B-97BD6A194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DE9C79-7078-4A21-8C94-D6A128C9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A897F-A970-4DEE-BD19-84A63CBD4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552C0-4BB9-499E-9BC6-FA49EC44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9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C399-0A4C-43A6-ADF6-A2EA4339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CA6AE-32D5-4DD6-81B7-CCAC9A9D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CC34A-399D-4AE4-84EF-FB0D496C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8758F-903B-400E-B6F8-F5FDF2121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18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EA54AD-CCF1-4D16-9A8A-4EE9F99C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8273E-FA44-4699-BF9F-7627E874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9B439-93FF-4BCD-A552-2612673C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8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42D58-06D2-4EA7-A656-55AB86DDD6D4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6C52-DE5A-49FA-ACB2-86DB85D20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15C4D-95D4-4FBE-8E57-8A96E43DC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1755C-075B-41EF-977B-1DB6684C6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5E86-BF1F-4D55-AA6A-269E299D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ABDFA-9B0F-4E76-977E-DE449274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2A418-B0A3-4BDC-B7B7-F2FDDE60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65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D795-B973-418A-8869-A17EE6F8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60B539-D521-4169-884E-EB1036831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3FE7E-13B7-428A-BD0E-28F41F268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3F1D5-4A03-4758-9995-03C61778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5D1DE-2272-488C-B3FC-135A4E2D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5BC57-C882-4C01-8C7B-0170AB32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5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AE06-4DBF-428E-B54E-836956CC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A7B79-84E1-4A32-A1CF-CE6E12FE5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05B93-158D-4C0F-BDAC-D3705FE53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03F3D-0E73-4973-A496-CBF99497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52B26-A309-4375-AEF4-7095DC6F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35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CFDFD-13A2-4744-BCDC-20070A1C1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633C39-AAE1-45DF-AA4B-30BC7CF5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28173-BE2A-42C7-B101-EF5A6587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8515C-0FF4-4EB4-BA2C-0E7145B0B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9D3A0-DB92-45D9-83D3-E8A45A45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25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 preserve="1">
  <p:cSld name="Szakaszfejléc">
    <p:bg>
      <p:bgPr>
        <a:solidFill>
          <a:srgbClr val="B3C6E7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496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189006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84">
                <a:solidFill>
                  <a:schemeClr val="lt1"/>
                </a:solidFill>
              </a:defRPr>
            </a:lvl1pPr>
            <a:lvl2pPr marL="756026" lvl="1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54">
                <a:solidFill>
                  <a:srgbClr val="888888"/>
                </a:solidFill>
              </a:defRPr>
            </a:lvl2pPr>
            <a:lvl3pPr marL="1134039" lvl="2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88">
                <a:solidFill>
                  <a:srgbClr val="888888"/>
                </a:solidFill>
              </a:defRPr>
            </a:lvl3pPr>
            <a:lvl4pPr marL="1512052" lvl="3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23">
                <a:solidFill>
                  <a:srgbClr val="888888"/>
                </a:solidFill>
              </a:defRPr>
            </a:lvl4pPr>
            <a:lvl5pPr marL="1890065" lvl="4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23">
                <a:solidFill>
                  <a:srgbClr val="888888"/>
                </a:solidFill>
              </a:defRPr>
            </a:lvl5pPr>
            <a:lvl6pPr marL="2268078" lvl="5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23">
                <a:solidFill>
                  <a:srgbClr val="888888"/>
                </a:solidFill>
              </a:defRPr>
            </a:lvl6pPr>
            <a:lvl7pPr marL="2646091" lvl="6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23">
                <a:solidFill>
                  <a:srgbClr val="888888"/>
                </a:solidFill>
              </a:defRPr>
            </a:lvl7pPr>
            <a:lvl8pPr marL="3024104" lvl="7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23">
                <a:solidFill>
                  <a:srgbClr val="888888"/>
                </a:solidFill>
              </a:defRPr>
            </a:lvl8pPr>
            <a:lvl9pPr marL="3402117" lvl="8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32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9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332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 preserve="1">
  <p:cSld name="Cím és tartalom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28351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6026" lvl="1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4039" lvl="2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2052" lvl="3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90065" lvl="4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8078" lvl="5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6091" lvl="6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4104" lvl="7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2117" lvl="8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ftr" idx="11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sldNum" idx="12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55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 preserve="1">
  <p:cSld name="Címdia">
    <p:bg>
      <p:bgPr>
        <a:solidFill>
          <a:srgbClr val="002060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496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984"/>
            </a:lvl1pPr>
            <a:lvl2pPr lvl="1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54"/>
            </a:lvl2pPr>
            <a:lvl3pPr lvl="2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488"/>
            </a:lvl3pPr>
            <a:lvl4pPr lvl="3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323"/>
            </a:lvl4pPr>
            <a:lvl5pPr lvl="4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323"/>
            </a:lvl5pPr>
            <a:lvl6pPr lvl="5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323"/>
            </a:lvl6pPr>
            <a:lvl7pPr lvl="6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323"/>
            </a:lvl7pPr>
            <a:lvl8pPr lvl="7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323"/>
            </a:lvl8pPr>
            <a:lvl9pPr lvl="8" algn="ctr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323"/>
            </a:lvl9pPr>
          </a:lstStyle>
          <a:p>
            <a:endParaRPr/>
          </a:p>
        </p:txBody>
      </p:sp>
      <p:sp>
        <p:nvSpPr>
          <p:cNvPr id="8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9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70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 preserve="1">
  <p:cSld name="2 tartalomrész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body" idx="1"/>
          </p:nvPr>
        </p:nvSpPr>
        <p:spPr>
          <a:xfrm>
            <a:off x="693043" y="2012414"/>
            <a:ext cx="4284266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28351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6026" lvl="1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4039" lvl="2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2052" lvl="3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90065" lvl="4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8078" lvl="5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6091" lvl="6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4104" lvl="7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2117" lvl="8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body" idx="2"/>
          </p:nvPr>
        </p:nvSpPr>
        <p:spPr>
          <a:xfrm>
            <a:off x="5103316" y="2012414"/>
            <a:ext cx="4284266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28351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6026" lvl="1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4039" lvl="2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2052" lvl="3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90065" lvl="4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8078" lvl="5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6091" lvl="6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4104" lvl="7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2117" lvl="8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9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10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5826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 preserve="1">
  <p:cSld name="Összehasonlítá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8"/>
          <p:cNvSpPr txBox="1"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78013" lvl="0" indent="-189006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84" b="1"/>
            </a:lvl1pPr>
            <a:lvl2pPr marL="756026" lvl="1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54" b="1"/>
            </a:lvl2pPr>
            <a:lvl3pPr marL="1134039" lvl="2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88" b="1"/>
            </a:lvl3pPr>
            <a:lvl4pPr marL="1512052" lvl="3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4pPr>
            <a:lvl5pPr marL="1890065" lvl="4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5pPr>
            <a:lvl6pPr marL="2268078" lvl="5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6pPr>
            <a:lvl7pPr marL="2646091" lvl="6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7pPr>
            <a:lvl8pPr marL="3024104" lvl="7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8pPr>
            <a:lvl9pPr marL="3402117" lvl="8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body" idx="2"/>
          </p:nvPr>
        </p:nvSpPr>
        <p:spPr>
          <a:xfrm>
            <a:off x="694357" y="2761381"/>
            <a:ext cx="4264576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28351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6026" lvl="1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4039" lvl="2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2052" lvl="3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90065" lvl="4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8078" lvl="5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6091" lvl="6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4104" lvl="7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2117" lvl="8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3"/>
          </p:nvPr>
        </p:nvSpPr>
        <p:spPr>
          <a:xfrm>
            <a:off x="5103316" y="1853171"/>
            <a:ext cx="4285579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78013" lvl="0" indent="-189006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984" b="1"/>
            </a:lvl1pPr>
            <a:lvl2pPr marL="756026" lvl="1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54" b="1"/>
            </a:lvl2pPr>
            <a:lvl3pPr marL="1134039" lvl="2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88" b="1"/>
            </a:lvl3pPr>
            <a:lvl4pPr marL="1512052" lvl="3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4pPr>
            <a:lvl5pPr marL="1890065" lvl="4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5pPr>
            <a:lvl6pPr marL="2268078" lvl="5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6pPr>
            <a:lvl7pPr marL="2646091" lvl="6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7pPr>
            <a:lvl8pPr marL="3024104" lvl="7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8pPr>
            <a:lvl9pPr marL="3402117" lvl="8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 b="1"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4"/>
          </p:nvPr>
        </p:nvSpPr>
        <p:spPr>
          <a:xfrm>
            <a:off x="5103316" y="2761381"/>
            <a:ext cx="4285579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28351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6026" lvl="1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4039" lvl="2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2052" lvl="3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90065" lvl="4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8078" lvl="5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6091" lvl="6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4104" lvl="7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2117" lvl="8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11" name="Google Shape;37;p32"/>
          <p:cNvSpPr txBox="1">
            <a:spLocks noGrp="1"/>
          </p:cNvSpPr>
          <p:nvPr>
            <p:ph type="ftr" idx="10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12" name="Google Shape;38;p32"/>
          <p:cNvSpPr txBox="1">
            <a:spLocks noGrp="1"/>
          </p:cNvSpPr>
          <p:nvPr>
            <p:ph type="sldNum" idx="11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77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 preserve="1">
  <p:cSld name="Csak cí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7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8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0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/>
              <a:t>Klõpsake tiitlilaadi muutmiseks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ABFB3-A13A-472D-B11A-B09AB8DD180E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 preserve="1">
  <p:cSld name="Üre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6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7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86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 preserve="1">
  <p:cSld name="Tartalomrész képaláírássa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1"/>
          <p:cNvSpPr txBox="1"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64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body" idx="1"/>
          </p:nvPr>
        </p:nvSpPr>
        <p:spPr>
          <a:xfrm>
            <a:off x="4285579" y="1088454"/>
            <a:ext cx="5103316" cy="537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357012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646"/>
            </a:lvl1pPr>
            <a:lvl2pPr marL="756026" lvl="1" indent="-336012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315"/>
            </a:lvl2pPr>
            <a:lvl3pPr marL="1134039" lvl="2" indent="-315011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984"/>
            </a:lvl3pPr>
            <a:lvl4pPr marL="1512052" lvl="3" indent="-2940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54"/>
            </a:lvl4pPr>
            <a:lvl5pPr marL="1890065" lvl="4" indent="-2940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54"/>
            </a:lvl5pPr>
            <a:lvl6pPr marL="2268078" lvl="5" indent="-2940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54"/>
            </a:lvl6pPr>
            <a:lvl7pPr marL="2646091" lvl="6" indent="-2940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54"/>
            </a:lvl7pPr>
            <a:lvl8pPr marL="3024104" lvl="7" indent="-2940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54"/>
            </a:lvl8pPr>
            <a:lvl9pPr marL="3402117" lvl="8" indent="-2940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654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body" idx="2"/>
          </p:nvPr>
        </p:nvSpPr>
        <p:spPr>
          <a:xfrm>
            <a:off x="694356" y="2267902"/>
            <a:ext cx="3251264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189006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/>
            </a:lvl1pPr>
            <a:lvl2pPr marL="756026" lvl="1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58"/>
            </a:lvl2pPr>
            <a:lvl3pPr marL="1134039" lvl="2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92"/>
            </a:lvl3pPr>
            <a:lvl4pPr marL="1512052" lvl="3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4pPr>
            <a:lvl5pPr marL="1890065" lvl="4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5pPr>
            <a:lvl6pPr marL="2268078" lvl="5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6pPr>
            <a:lvl7pPr marL="2646091" lvl="6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7pPr>
            <a:lvl8pPr marL="3024104" lvl="7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8pPr>
            <a:lvl9pPr marL="3402117" lvl="8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9pPr>
          </a:lstStyle>
          <a:p>
            <a:endParaRPr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9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10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00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 preserve="1">
  <p:cSld name="Kép képaláírással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2"/>
          <p:cNvSpPr txBox="1"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64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>
            <a:spLocks noGrp="1"/>
          </p:cNvSpPr>
          <p:nvPr>
            <p:ph type="pic" idx="2"/>
          </p:nvPr>
        </p:nvSpPr>
        <p:spPr>
          <a:xfrm>
            <a:off x="4285579" y="1088454"/>
            <a:ext cx="5103316" cy="537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3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5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>
            <a:off x="694356" y="2267902"/>
            <a:ext cx="3251264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189006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23"/>
            </a:lvl1pPr>
            <a:lvl2pPr marL="756026" lvl="1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58"/>
            </a:lvl2pPr>
            <a:lvl3pPr marL="1134039" lvl="2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92"/>
            </a:lvl3pPr>
            <a:lvl4pPr marL="1512052" lvl="3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4pPr>
            <a:lvl5pPr marL="1890065" lvl="4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5pPr>
            <a:lvl6pPr marL="2268078" lvl="5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6pPr>
            <a:lvl7pPr marL="2646091" lvl="6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7pPr>
            <a:lvl8pPr marL="3024104" lvl="7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8pPr>
            <a:lvl9pPr marL="3402117" lvl="8" indent="-189006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27"/>
            </a:lvl9pPr>
          </a:lstStyle>
          <a:p>
            <a:endParaRPr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9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10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06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 preserve="1">
  <p:cSld name="Cím és függőleges szöveg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3"/>
          <p:cNvSpPr txBox="1"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body" idx="1"/>
          </p:nvPr>
        </p:nvSpPr>
        <p:spPr>
          <a:xfrm rot="5400000">
            <a:off x="2642041" y="63416"/>
            <a:ext cx="4796544" cy="8694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28351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6026" lvl="1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4039" lvl="2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2052" lvl="3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90065" lvl="4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8078" lvl="5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6091" lvl="6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4104" lvl="7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2117" lvl="8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8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9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32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 preserve="1">
  <p:cSld name="Függőleges cím és szöveg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4"/>
          <p:cNvSpPr txBox="1">
            <a:spLocks noGrp="1"/>
          </p:cNvSpPr>
          <p:nvPr>
            <p:ph type="title"/>
          </p:nvPr>
        </p:nvSpPr>
        <p:spPr>
          <a:xfrm rot="5400000">
            <a:off x="5097527" y="2518903"/>
            <a:ext cx="6406475" cy="217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body" idx="1"/>
          </p:nvPr>
        </p:nvSpPr>
        <p:spPr>
          <a:xfrm rot="5400000">
            <a:off x="687254" y="408272"/>
            <a:ext cx="6406475" cy="639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78013" lvl="0" indent="-283510" algn="l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56026" lvl="1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134039" lvl="2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512052" lvl="3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90065" lvl="4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268078" lvl="5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46091" lvl="6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24104" lvl="7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02117" lvl="8" indent="-28351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8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9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763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b6a3ef433_0_57"/>
          <p:cNvSpPr txBox="1">
            <a:spLocks noGrp="1"/>
          </p:cNvSpPr>
          <p:nvPr>
            <p:ph type="title"/>
          </p:nvPr>
        </p:nvSpPr>
        <p:spPr>
          <a:xfrm>
            <a:off x="343628" y="654077"/>
            <a:ext cx="9393287" cy="84161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7b6a3ef433_0_57"/>
          <p:cNvSpPr txBox="1">
            <a:spLocks noGrp="1"/>
          </p:cNvSpPr>
          <p:nvPr>
            <p:ph type="body" idx="1"/>
          </p:nvPr>
        </p:nvSpPr>
        <p:spPr>
          <a:xfrm>
            <a:off x="343628" y="1693854"/>
            <a:ext cx="9393287" cy="50212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378013" lvl="0" indent="-336012" rtl="0">
              <a:spcBef>
                <a:spcPts val="827"/>
              </a:spcBef>
              <a:spcAft>
                <a:spcPts val="0"/>
              </a:spcAft>
              <a:buSzPts val="2800"/>
              <a:buChar char="•"/>
              <a:defRPr/>
            </a:lvl1pPr>
            <a:lvl2pPr marL="756026" lvl="1" indent="-315011" rtl="0">
              <a:spcBef>
                <a:spcPts val="413"/>
              </a:spcBef>
              <a:spcAft>
                <a:spcPts val="0"/>
              </a:spcAft>
              <a:buSzPts val="2400"/>
              <a:buChar char="•"/>
              <a:defRPr/>
            </a:lvl2pPr>
            <a:lvl3pPr marL="1134039" lvl="2" indent="-294010" rtl="0">
              <a:spcBef>
                <a:spcPts val="413"/>
              </a:spcBef>
              <a:spcAft>
                <a:spcPts val="0"/>
              </a:spcAft>
              <a:buSzPts val="2000"/>
              <a:buChar char="•"/>
              <a:defRPr/>
            </a:lvl3pPr>
            <a:lvl4pPr marL="1512052" lvl="3" indent="-283510" rtl="0">
              <a:spcBef>
                <a:spcPts val="413"/>
              </a:spcBef>
              <a:spcAft>
                <a:spcPts val="0"/>
              </a:spcAft>
              <a:buSzPts val="1800"/>
              <a:buChar char="•"/>
              <a:defRPr/>
            </a:lvl4pPr>
            <a:lvl5pPr marL="1890065" lvl="4" indent="-283510" rtl="0">
              <a:spcBef>
                <a:spcPts val="413"/>
              </a:spcBef>
              <a:spcAft>
                <a:spcPts val="0"/>
              </a:spcAft>
              <a:buSzPts val="1800"/>
              <a:buChar char="•"/>
              <a:defRPr/>
            </a:lvl5pPr>
            <a:lvl6pPr marL="2268078" lvl="5" indent="-283510" rtl="0">
              <a:spcBef>
                <a:spcPts val="413"/>
              </a:spcBef>
              <a:spcAft>
                <a:spcPts val="0"/>
              </a:spcAft>
              <a:buSzPts val="1800"/>
              <a:buChar char="•"/>
              <a:defRPr/>
            </a:lvl6pPr>
            <a:lvl7pPr marL="2646091" lvl="6" indent="-283510" rtl="0">
              <a:spcBef>
                <a:spcPts val="413"/>
              </a:spcBef>
              <a:spcAft>
                <a:spcPts val="0"/>
              </a:spcAft>
              <a:buSzPts val="1800"/>
              <a:buChar char="•"/>
              <a:defRPr/>
            </a:lvl7pPr>
            <a:lvl8pPr marL="3024104" lvl="7" indent="-283510" rtl="0">
              <a:spcBef>
                <a:spcPts val="413"/>
              </a:spcBef>
              <a:spcAft>
                <a:spcPts val="0"/>
              </a:spcAft>
              <a:buSzPts val="1800"/>
              <a:buChar char="•"/>
              <a:defRPr/>
            </a:lvl8pPr>
            <a:lvl9pPr marL="3402117" lvl="8" indent="-283510" rtl="0">
              <a:spcBef>
                <a:spcPts val="41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6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7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47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2937" cy="497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5108575" y="1768475"/>
            <a:ext cx="4454525" cy="497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38DB-227F-499C-BF95-10D37FF11A5B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t-EE"/>
              <a:t>Klõpsake tiitlilaadi muutmiseks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9324-E086-4278-9377-F637459E96B2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tiitlilaadi muutmiseks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7F63C-42BF-4170-9621-F148E4B84068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FA9DA-04F5-4CA8-A2F5-2E794D8DE28F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Klõpsake tiitlilaadi muutmiseks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juhtslaidi teksti 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47842-D4A5-405B-94B8-3CB23D6280A9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Klõpsake tiitlilaadi muutmiseks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juhtslaidi teksti laadide redigeerimiseks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BBE28-A89C-4675-A4B7-55ECBC6FECB6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9862" cy="125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Klõpsa tiitli tekstivormingu redigeerimiseks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9862" cy="497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Klõpsa liigenduse tekstivormingu redigeerimiseks</a:t>
            </a:r>
          </a:p>
          <a:p>
            <a:pPr lvl="1"/>
            <a:r>
              <a:rPr lang="en-GB"/>
              <a:t>Teine liigendustase</a:t>
            </a:r>
          </a:p>
          <a:p>
            <a:pPr lvl="2"/>
            <a:r>
              <a:rPr lang="en-GB"/>
              <a:t>Kolmas liigendustase</a:t>
            </a:r>
          </a:p>
          <a:p>
            <a:pPr lvl="3"/>
            <a:r>
              <a:rPr lang="en-GB"/>
              <a:t>Neljas liigendustase</a:t>
            </a:r>
          </a:p>
          <a:p>
            <a:pPr lvl="4"/>
            <a:r>
              <a:rPr lang="en-GB"/>
              <a:t>Viies liigendustase</a:t>
            </a:r>
          </a:p>
          <a:p>
            <a:pPr lvl="4"/>
            <a:r>
              <a:rPr lang="en-GB"/>
              <a:t>Kuues liigendustase</a:t>
            </a:r>
          </a:p>
          <a:p>
            <a:pPr lvl="4"/>
            <a:r>
              <a:rPr lang="en-GB"/>
              <a:t>Seitsmes liigendustase</a:t>
            </a:r>
          </a:p>
          <a:p>
            <a:pPr lvl="4"/>
            <a:r>
              <a:rPr lang="en-GB"/>
              <a:t>Kaheksas liigendustase</a:t>
            </a:r>
          </a:p>
          <a:p>
            <a:pPr lvl="4"/>
            <a:r>
              <a:rPr lang="en-GB"/>
              <a:t>Üheksas liigendustase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6800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4525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6800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D8A83408-FAE0-43CE-BEDB-F951ABD323F0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96F8C-FC4E-4EBD-BBE2-8EB31B9D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29A6D-9315-42E0-925D-BE556A153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28508-22D5-4537-AF3C-94E6CAD35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7A8E1-30A0-4791-BEE1-86405C87DF0A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56E42-0D92-40EF-9D1A-A2574FDE5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6D56-797B-45AA-91AF-241D27315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F2E6A-432B-4EC2-827B-079C87C5F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7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70" y="6808958"/>
            <a:ext cx="521670" cy="695487"/>
          </a:xfrm>
          <a:prstGeom prst="rect">
            <a:avLst/>
          </a:prstGeom>
        </p:spPr>
      </p:pic>
      <p:sp>
        <p:nvSpPr>
          <p:cNvPr id="8" name="Google Shape;37;p32"/>
          <p:cNvSpPr txBox="1">
            <a:spLocks noGrp="1"/>
          </p:cNvSpPr>
          <p:nvPr>
            <p:ph type="ftr" idx="3"/>
          </p:nvPr>
        </p:nvSpPr>
        <p:spPr>
          <a:xfrm>
            <a:off x="0" y="7226853"/>
            <a:ext cx="9387582" cy="26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Tutaj temat prezentacji</a:t>
            </a:r>
            <a:endParaRPr/>
          </a:p>
        </p:txBody>
      </p:sp>
      <p:sp>
        <p:nvSpPr>
          <p:cNvPr id="9" name="Google Shape;38;p32"/>
          <p:cNvSpPr txBox="1">
            <a:spLocks noGrp="1"/>
          </p:cNvSpPr>
          <p:nvPr>
            <p:ph type="sldNum" idx="4"/>
          </p:nvPr>
        </p:nvSpPr>
        <p:spPr>
          <a:xfrm>
            <a:off x="9571747" y="6957701"/>
            <a:ext cx="382871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04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5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824" y="1403573"/>
            <a:ext cx="8784976" cy="5522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t-EE" sz="5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Kuidas oma koostööideid sõnastada ja ettevõttele müüdavaks teha</a:t>
            </a:r>
            <a:r>
              <a:rPr lang="en-US" sz="5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/>
            <a:endParaRPr lang="en-US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Vaido Mikheim</a:t>
            </a:r>
          </a:p>
          <a:p>
            <a:pPr algn="ctr"/>
            <a:r>
              <a:rPr lang="et-EE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Startup</a:t>
            </a:r>
            <a:r>
              <a:rPr lang="et-EE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Estonia</a:t>
            </a:r>
            <a:endParaRPr lang="en-US" sz="36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919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824" y="1794385"/>
            <a:ext cx="8784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Kuidas</a:t>
            </a:r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kõlada</a:t>
            </a:r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veenvalt</a:t>
            </a:r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30 </a:t>
            </a:r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sekundi</a:t>
            </a:r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jooksul</a:t>
            </a:r>
            <a:endParaRPr lang="en-US" sz="8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51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832" y="1271458"/>
            <a:ext cx="8784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LightCode</a:t>
            </a:r>
            <a:r>
              <a:rPr lang="en-US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Photonics is a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deep</a:t>
            </a:r>
            <a:r>
              <a:rPr lang="en-US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</a:t>
            </a:r>
            <a:r>
              <a:rPr lang="en-US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company developing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breakthrough technology for mobility</a:t>
            </a:r>
            <a:r>
              <a:rPr lang="en-US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algn="ctr"/>
            <a:endParaRPr lang="en-US" sz="32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imagine a world, where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routine work is automated</a:t>
            </a:r>
            <a:r>
              <a:rPr lang="et-EE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robots are handling tasks </a:t>
            </a:r>
            <a:r>
              <a:rPr lang="en-US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 city maintenance to parcel delivery</a:t>
            </a:r>
            <a:r>
              <a:rPr lang="et-EE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32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Thus</a:t>
            </a:r>
            <a:r>
              <a:rPr lang="et-EE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en-US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we are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rethinking image acquisition and solving 3D </a:t>
            </a:r>
            <a:r>
              <a:rPr lang="et-EE" sz="32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maging</a:t>
            </a:r>
            <a:r>
              <a:rPr lang="et-EE" sz="32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32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38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808" y="563572"/>
            <a:ext cx="907300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Eesmärk</a:t>
            </a:r>
            <a:endParaRPr lang="en-US" sz="66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44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Mida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tahad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et </a:t>
            </a: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kuulajaskond</a:t>
            </a:r>
            <a:r>
              <a:rPr lang="et-EE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-lugeja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teeks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/>
            <a:endParaRPr lang="en-US" sz="44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60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Ü</a:t>
            </a:r>
            <a:r>
              <a:rPr lang="en-US" sz="60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leskutse</a:t>
            </a:r>
            <a:r>
              <a:rPr lang="en-US" sz="60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t-EE" sz="60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6000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egevusele</a:t>
            </a:r>
            <a:endParaRPr lang="et-EE" sz="6000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75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840" y="323453"/>
            <a:ext cx="8712968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KUULAJASKOND</a:t>
            </a:r>
            <a:endParaRPr lang="en-US" sz="32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Kui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palju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kas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saame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rääkida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kõigiga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endParaRPr lang="en-US" sz="36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tüüpi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pragmaatilised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t-EE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audiitorid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t-EE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ettevõt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jad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t-EE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akadeemikud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endParaRPr lang="en-US" sz="36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Millest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nad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hoolivad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tehnoloogia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äri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mõju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inimesed</a:t>
            </a:r>
            <a:r>
              <a:rPr lang="et-EE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keskkond, teadus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endParaRPr lang="en-US" sz="36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võiks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olla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nende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suurim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vastuväide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23536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5856" y="467469"/>
            <a:ext cx="856895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Vastuväited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Miks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seda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senini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tehtud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pole?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Sarnaseid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lahendusi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turg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täis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usu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et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teie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tiimis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on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piisavalt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kogemust-oskust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et-EE" sz="36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t-EE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See käib teil üle jõu.</a:t>
            </a:r>
            <a:endParaRPr lang="en-US" sz="36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47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611485"/>
            <a:ext cx="907300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Eesmärk</a:t>
            </a:r>
            <a:endParaRPr lang="en-US" sz="66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44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0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Saavutada jätkukohtumine?</a:t>
            </a:r>
          </a:p>
          <a:p>
            <a:pPr algn="ctr"/>
            <a:endParaRPr lang="et-EE" sz="40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0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Testida hüpoteese?</a:t>
            </a:r>
          </a:p>
          <a:p>
            <a:pPr algn="ctr"/>
            <a:endParaRPr lang="et-EE" sz="40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0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Viia läbi pilootprojekt?</a:t>
            </a:r>
            <a:endParaRPr lang="en-US" sz="40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81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848" y="971525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6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Väärtuspakkumine</a:t>
            </a:r>
            <a:endParaRPr lang="en-US" sz="54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44CDD4-E076-40F0-9994-1DD90B832308}"/>
              </a:ext>
            </a:extLst>
          </p:cNvPr>
          <p:cNvSpPr txBox="1"/>
          <p:nvPr/>
        </p:nvSpPr>
        <p:spPr>
          <a:xfrm>
            <a:off x="1079872" y="3131765"/>
            <a:ext cx="7920880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56026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Väärtuspakkumine on lihtne selgitus, mis sedastab miks klient peaks valima teie toote või teenuse.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9951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1212770-B1C2-49FA-9D40-9DB4C5816D9D}"/>
              </a:ext>
            </a:extLst>
          </p:cNvPr>
          <p:cNvSpPr txBox="1"/>
          <p:nvPr/>
        </p:nvSpPr>
        <p:spPr>
          <a:xfrm>
            <a:off x="363935" y="323453"/>
            <a:ext cx="5711883" cy="936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6026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33475B"/>
                </a:solidFill>
                <a:latin typeface="+mj-lt"/>
                <a:ea typeface="+mn-ea"/>
                <a:cs typeface="+mn-cs"/>
              </a:rPr>
              <a:t>Steve Blank</a:t>
            </a:r>
            <a:r>
              <a:rPr lang="et-EE" sz="4000" b="1" dirty="0">
                <a:solidFill>
                  <a:srgbClr val="33475B"/>
                </a:solidFill>
                <a:latin typeface="+mj-lt"/>
                <a:ea typeface="+mn-ea"/>
                <a:cs typeface="+mn-cs"/>
              </a:rPr>
              <a:t>’i</a:t>
            </a:r>
            <a:r>
              <a:rPr lang="en-US" sz="4000" b="1" dirty="0">
                <a:solidFill>
                  <a:srgbClr val="33475B"/>
                </a:solidFill>
                <a:latin typeface="+mj-lt"/>
                <a:ea typeface="+mn-ea"/>
                <a:cs typeface="+mn-cs"/>
              </a:rPr>
              <a:t> </a:t>
            </a:r>
            <a:r>
              <a:rPr lang="et-EE" sz="4000" b="1" dirty="0">
                <a:solidFill>
                  <a:srgbClr val="33475B"/>
                </a:solidFill>
                <a:latin typeface="+mj-lt"/>
                <a:ea typeface="+mn-ea"/>
                <a:cs typeface="+mn-cs"/>
              </a:rPr>
              <a:t>valem</a:t>
            </a:r>
            <a:endParaRPr lang="en-US" sz="3200" b="1" dirty="0">
              <a:solidFill>
                <a:srgbClr val="33475B"/>
              </a:solidFill>
              <a:latin typeface="+mj-lt"/>
              <a:ea typeface="+mn-ea"/>
              <a:cs typeface="+mn-cs"/>
            </a:endParaRPr>
          </a:p>
          <a:p>
            <a:pPr defTabSz="756026">
              <a:spcBef>
                <a:spcPts val="0"/>
              </a:spcBef>
              <a:spcAft>
                <a:spcPts val="0"/>
              </a:spcAft>
            </a:pPr>
            <a:endParaRPr lang="en-US" sz="1488" b="1" dirty="0">
              <a:solidFill>
                <a:srgbClr val="33475B"/>
              </a:solidFill>
              <a:latin typeface="inheri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C84CE-39F2-42CB-9014-25D13BEF58F7}"/>
              </a:ext>
            </a:extLst>
          </p:cNvPr>
          <p:cNvSpPr txBox="1"/>
          <p:nvPr/>
        </p:nvSpPr>
        <p:spPr>
          <a:xfrm>
            <a:off x="363935" y="2137915"/>
            <a:ext cx="8862674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756026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333745"/>
              </a:solidFill>
              <a:latin typeface="Open Sans" panose="020B0606030504020204" pitchFamily="34" charset="0"/>
              <a:ea typeface="+mn-ea"/>
              <a:cs typeface="+mn-cs"/>
            </a:endParaRPr>
          </a:p>
          <a:p>
            <a:pPr algn="just" defTabSz="756026" fontAlgn="auto">
              <a:spcBef>
                <a:spcPts val="0"/>
              </a:spcBef>
              <a:spcAft>
                <a:spcPts val="0"/>
              </a:spcAft>
            </a:pPr>
            <a:r>
              <a:rPr lang="et-EE" sz="2400" dirty="0">
                <a:solidFill>
                  <a:srgbClr val="333745"/>
                </a:solidFill>
                <a:latin typeface="Open Sans" panose="020B0606030504020204" pitchFamily="34" charset="0"/>
                <a:ea typeface="+mn-ea"/>
                <a:cs typeface="+mn-cs"/>
              </a:rPr>
              <a:t>„Aitan teadustiimidel olla ühel lainel nende sihtgruppidega kommunikeerides nende lahendusi selgelt ja mõistetavalt.“ </a:t>
            </a:r>
          </a:p>
          <a:p>
            <a:pPr algn="just" defTabSz="756026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333745"/>
              </a:solidFill>
              <a:latin typeface="Open Sans" panose="020B0606030504020204" pitchFamily="34" charset="0"/>
              <a:ea typeface="+mn-ea"/>
              <a:cs typeface="+mn-cs"/>
            </a:endParaRPr>
          </a:p>
          <a:p>
            <a:pPr algn="just" defTabSz="75602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333745"/>
                </a:solidFill>
                <a:latin typeface="Open Sans" panose="020B0606030504020204" pitchFamily="34" charset="0"/>
                <a:ea typeface="+mn-ea"/>
                <a:cs typeface="+mn-cs"/>
              </a:rPr>
              <a:t>“We help our local customers to feel good and do good by fueling them up with artisanal coffee in a community-focused space.”</a:t>
            </a:r>
            <a:endParaRPr lang="et-EE" sz="2400" dirty="0">
              <a:solidFill>
                <a:srgbClr val="333745"/>
              </a:solidFill>
              <a:latin typeface="Open Sans" panose="020B0606030504020204" pitchFamily="34" charset="0"/>
              <a:ea typeface="+mn-ea"/>
              <a:cs typeface="+mn-cs"/>
            </a:endParaRPr>
          </a:p>
          <a:p>
            <a:pPr algn="just" defTabSz="756026" fontAlgn="auto">
              <a:spcBef>
                <a:spcPts val="0"/>
              </a:spcBef>
              <a:spcAft>
                <a:spcPts val="0"/>
              </a:spcAft>
            </a:pPr>
            <a:endParaRPr lang="et-EE" sz="2400" dirty="0">
              <a:solidFill>
                <a:srgbClr val="333745"/>
              </a:solidFill>
              <a:latin typeface="Open Sans" panose="020B0606030504020204" pitchFamily="34" charset="0"/>
              <a:ea typeface="+mn-ea"/>
              <a:cs typeface="+mn-cs"/>
            </a:endParaRPr>
          </a:p>
          <a:p>
            <a:pPr algn="just" defTabSz="756026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rgbClr val="0098FE"/>
                </a:solidFill>
                <a:effectLst/>
                <a:latin typeface="Unify Sans Bold"/>
              </a:rPr>
              <a:t>Slack – Be More Productive at Work with Less Effort</a:t>
            </a:r>
          </a:p>
          <a:p>
            <a:pPr algn="just" defTabSz="756026" fontAlgn="auto">
              <a:spcBef>
                <a:spcPts val="0"/>
              </a:spcBef>
              <a:spcAft>
                <a:spcPts val="0"/>
              </a:spcAft>
            </a:pPr>
            <a:endParaRPr lang="et-EE" sz="2400" dirty="0">
              <a:solidFill>
                <a:srgbClr val="0098FE"/>
              </a:solidFill>
              <a:latin typeface="Unify Sans Bold"/>
            </a:endParaRPr>
          </a:p>
          <a:p>
            <a:pPr algn="just" defTabSz="756026" fontAlgn="auto">
              <a:spcBef>
                <a:spcPts val="0"/>
              </a:spcBef>
              <a:spcAft>
                <a:spcPts val="0"/>
              </a:spcAft>
            </a:pP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Grammarly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 –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Great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Writing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.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Simplified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.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Compose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bold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,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clear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,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mistake-free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writing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with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Grammarly’s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 AI-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powered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writing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 </a:t>
            </a:r>
            <a:r>
              <a:rPr lang="et-EE" sz="2400" dirty="0" err="1">
                <a:solidFill>
                  <a:srgbClr val="0098FE"/>
                </a:solidFill>
                <a:latin typeface="Unify Sans Bold"/>
              </a:rPr>
              <a:t>assistant</a:t>
            </a:r>
            <a:r>
              <a:rPr lang="et-EE" sz="2400" dirty="0">
                <a:solidFill>
                  <a:srgbClr val="0098FE"/>
                </a:solidFill>
                <a:latin typeface="Unify Sans Bold"/>
              </a:rPr>
              <a:t>.</a:t>
            </a:r>
            <a:endParaRPr lang="en-US" sz="2400" dirty="0">
              <a:solidFill>
                <a:srgbClr val="0098FE"/>
              </a:solidFill>
              <a:latin typeface="Unify Sans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8F60C7-38A3-416D-B1D7-DECC691B7859}"/>
              </a:ext>
            </a:extLst>
          </p:cNvPr>
          <p:cNvSpPr txBox="1"/>
          <p:nvPr/>
        </p:nvSpPr>
        <p:spPr>
          <a:xfrm>
            <a:off x="377542" y="1403573"/>
            <a:ext cx="7556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756026" fontAlgn="auto">
              <a:spcBef>
                <a:spcPts val="0"/>
              </a:spcBef>
              <a:spcAft>
                <a:spcPts val="0"/>
              </a:spcAft>
            </a:pPr>
            <a:r>
              <a:rPr lang="et-EE" sz="3200" dirty="0">
                <a:solidFill>
                  <a:srgbClr val="314351"/>
                </a:solidFill>
                <a:latin typeface="Graphik"/>
                <a:ea typeface="+mn-ea"/>
                <a:cs typeface="+mn-cs"/>
              </a:rPr>
              <a:t>Aitame</a:t>
            </a:r>
            <a:r>
              <a:rPr lang="en-US" sz="3200" dirty="0">
                <a:solidFill>
                  <a:srgbClr val="314351"/>
                </a:solidFill>
                <a:latin typeface="Graphik"/>
                <a:ea typeface="+mn-ea"/>
                <a:cs typeface="+mn-cs"/>
              </a:rPr>
              <a:t> (X) </a:t>
            </a:r>
            <a:r>
              <a:rPr lang="et-EE" sz="3200" dirty="0">
                <a:solidFill>
                  <a:srgbClr val="314351"/>
                </a:solidFill>
                <a:latin typeface="Graphik"/>
                <a:ea typeface="+mn-ea"/>
                <a:cs typeface="+mn-cs"/>
              </a:rPr>
              <a:t>saavutada</a:t>
            </a:r>
            <a:r>
              <a:rPr lang="en-US" sz="3200" dirty="0">
                <a:solidFill>
                  <a:srgbClr val="314351"/>
                </a:solidFill>
                <a:latin typeface="Graphik"/>
                <a:ea typeface="+mn-ea"/>
                <a:cs typeface="+mn-cs"/>
              </a:rPr>
              <a:t> (Y) </a:t>
            </a:r>
            <a:r>
              <a:rPr lang="et-EE" sz="3200" dirty="0">
                <a:solidFill>
                  <a:srgbClr val="314351"/>
                </a:solidFill>
                <a:latin typeface="Graphik"/>
                <a:ea typeface="+mn-ea"/>
                <a:cs typeface="+mn-cs"/>
              </a:rPr>
              <a:t>tehes</a:t>
            </a:r>
            <a:r>
              <a:rPr lang="en-US" sz="3200" dirty="0">
                <a:solidFill>
                  <a:srgbClr val="314351"/>
                </a:solidFill>
                <a:latin typeface="Graphik"/>
                <a:ea typeface="+mn-ea"/>
                <a:cs typeface="+mn-cs"/>
              </a:rPr>
              <a:t> (Z).</a:t>
            </a:r>
            <a:endParaRPr lang="en-US" sz="3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53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776" y="467469"/>
            <a:ext cx="93610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Positsioneerimine</a:t>
            </a:r>
            <a:endParaRPr lang="en-US" sz="8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Kas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inimesed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saavad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teie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ideest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aru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kui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nei</a:t>
            </a:r>
            <a:r>
              <a:rPr lang="et-EE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puudub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valdkondlik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taust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endParaRPr lang="en-US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Kes on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kasutajad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/ </a:t>
            </a:r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kliendid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FB138-80EE-4BF1-B722-A097E9A1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48" y="4958967"/>
            <a:ext cx="4464496" cy="25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36" y="2195661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 </a:t>
            </a:r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probleemi</a:t>
            </a:r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lahendate</a:t>
            </a:r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2107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824" y="2195661"/>
            <a:ext cx="878497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Sõnastage arusaadavalt. Tooge välja kasu ettevõttele teie ideest.</a:t>
            </a:r>
            <a:endParaRPr lang="en-US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0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36" y="2502564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 on </a:t>
            </a:r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lahenduse</a:t>
            </a:r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8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inimmõõde</a:t>
            </a:r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6850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611485"/>
            <a:ext cx="8928992" cy="6028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Võidetud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aeg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Säästetud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raha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Õnnelikud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inimesed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Parem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maine</a:t>
            </a:r>
            <a:r>
              <a:rPr lang="en-US" sz="6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1478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792" y="539477"/>
            <a:ext cx="9361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6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Usaldusväärsus</a:t>
            </a:r>
            <a:endParaRPr lang="en-US" sz="54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2D71A-A637-40B0-85D2-20731EF7F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21" y="1979637"/>
            <a:ext cx="836279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79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812" y="1656178"/>
            <a:ext cx="925302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USALDUSVÄÄRSUS</a:t>
            </a:r>
            <a:endParaRPr lang="en-US" sz="66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6000" i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ehk</a:t>
            </a:r>
            <a:endParaRPr lang="en-US" sz="8000" i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72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Miks</a:t>
            </a:r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ma </a:t>
            </a:r>
            <a:r>
              <a:rPr lang="en-US" sz="72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peaksin</a:t>
            </a:r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Sind </a:t>
            </a:r>
            <a:r>
              <a:rPr lang="en-US" sz="72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uskuma</a:t>
            </a:r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5732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36" y="395461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Näitlikusta</a:t>
            </a:r>
            <a:r>
              <a:rPr lang="et-EE" sz="5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t-EE" sz="4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t-EE" sz="5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54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alideeri</a:t>
            </a:r>
            <a:r>
              <a:rPr lang="en-US" sz="5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69D2F-6DCB-4FCE-9326-C6E3D37EC1EF}"/>
              </a:ext>
            </a:extLst>
          </p:cNvPr>
          <p:cNvSpPr txBox="1"/>
          <p:nvPr/>
        </p:nvSpPr>
        <p:spPr>
          <a:xfrm>
            <a:off x="755836" y="6800358"/>
            <a:ext cx="90403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600" i="1" dirty="0"/>
              <a:t>https://startupgenome.com/articles/how-deep-tech-startups-have-grown-in-the-last-10-years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6A5844-173E-4347-B2EF-0D3AD9BB2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889" y="1691605"/>
            <a:ext cx="784887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6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36" y="683493"/>
            <a:ext cx="856895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VEENVUS</a:t>
            </a:r>
            <a:endParaRPr lang="en-US" sz="8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t-EE" sz="1600" i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60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sz="6000" i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hk</a:t>
            </a:r>
            <a:endParaRPr lang="et-EE" sz="6000" i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600" i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Pane mind </a:t>
            </a:r>
            <a:r>
              <a:rPr lang="en-US" sz="66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uskuma</a:t>
            </a:r>
            <a:r>
              <a:rPr lang="en-US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*, et Sa </a:t>
            </a:r>
            <a:r>
              <a:rPr lang="en-US" sz="66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suudad</a:t>
            </a:r>
            <a:r>
              <a:rPr lang="en-US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seda</a:t>
            </a:r>
            <a:r>
              <a:rPr lang="en-US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66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teha</a:t>
            </a:r>
            <a:endParaRPr lang="en-US" sz="66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t-EE" sz="4800" i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8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r>
              <a:rPr lang="en-US" sz="4800" i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kahtlema</a:t>
            </a:r>
            <a:r>
              <a:rPr lang="en-US" sz="48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on </a:t>
            </a:r>
            <a:r>
              <a:rPr lang="en-US" sz="4800" i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piisav</a:t>
            </a:r>
            <a:endParaRPr lang="en-US" sz="4800" i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93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36" y="671293"/>
            <a:ext cx="856895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TEEKAART</a:t>
            </a:r>
            <a:r>
              <a:rPr lang="et-EE" sz="5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/ AJAJOON</a:t>
            </a:r>
            <a:endParaRPr lang="en-US" sz="54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4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Mida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olete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teinud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senini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/>
            <a:endParaRPr lang="en-US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Milliseid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etappe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peate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läbima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ja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testima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enne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kui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sihini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jõuate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/>
            <a:endParaRPr lang="en-US" sz="40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36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Proof of Concept -&gt; Proof of Product -&gt; Business Model</a:t>
            </a:r>
          </a:p>
        </p:txBody>
      </p:sp>
    </p:spTree>
    <p:extLst>
      <p:ext uri="{BB962C8B-B14F-4D97-AF65-F5344CB8AC3E}">
        <p14:creationId xmlns:p14="http://schemas.microsoft.com/office/powerpoint/2010/main" val="2127979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816" y="493520"/>
            <a:ext cx="9145016" cy="657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TEEKAART / CTA</a:t>
            </a:r>
          </a:p>
          <a:p>
            <a:endParaRPr lang="en-US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Ole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nii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täpne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ja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konkreetne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kui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võimalik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	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Mida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soovid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saavutada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Kuidas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t-EE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XYZ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saab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t-EE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aidata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On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ette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näidata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prognoose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36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arvestusi</a:t>
            </a:r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Numbrid</a:t>
            </a:r>
            <a:r>
              <a:rPr lang="en-US" sz="48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146264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792" y="2486373"/>
            <a:ext cx="9361040" cy="258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STRUKTUUR</a:t>
            </a:r>
          </a:p>
          <a:p>
            <a:pPr algn="ctr">
              <a:lnSpc>
                <a:spcPct val="150000"/>
              </a:lnSpc>
            </a:pPr>
            <a:r>
              <a:rPr lang="et-EE" sz="4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 teie sõber</a:t>
            </a:r>
            <a:endParaRPr lang="en-US" sz="44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24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36" y="1271458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VÄHEM 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ROHKEM</a:t>
            </a:r>
            <a:endParaRPr lang="et-EE" sz="80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72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(sh. tempo)</a:t>
            </a:r>
            <a:endParaRPr lang="en-US" sz="72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776" y="395461"/>
            <a:ext cx="936104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TÄNASE </a:t>
            </a:r>
            <a:r>
              <a:rPr lang="et-EE" sz="4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ETTEKANDE</a:t>
            </a:r>
            <a:r>
              <a:rPr lang="en-US" sz="4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t-EE" sz="4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MÄRKSÕNAD</a:t>
            </a:r>
            <a:endParaRPr lang="en-US" sz="44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t-EE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Eesmärk</a:t>
            </a:r>
            <a:endParaRPr lang="et-EE" sz="32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32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Miks mina, miks teie?</a:t>
            </a:r>
            <a:endParaRPr lang="et-EE" sz="2800" i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Väärtuspakkumine</a:t>
            </a:r>
          </a:p>
          <a:p>
            <a:pPr algn="ctr"/>
            <a:r>
              <a:rPr lang="et-EE" sz="32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Miks kasutada teie lahendust?</a:t>
            </a:r>
            <a:endParaRPr lang="en-US" sz="3200" i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Usaldusväärsus</a:t>
            </a:r>
            <a:endParaRPr lang="en-US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32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Miks ma peaksin teid usaldama?</a:t>
            </a:r>
          </a:p>
          <a:p>
            <a:pPr algn="ctr"/>
            <a:endParaRPr lang="et-EE" sz="28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Mõistetavus</a:t>
            </a:r>
          </a:p>
          <a:p>
            <a:pPr algn="ctr"/>
            <a:endParaRPr lang="et-EE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68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36" y="2195661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Ärge</a:t>
            </a:r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72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jääge</a:t>
            </a:r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72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kinni</a:t>
            </a:r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72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tehnilistesse</a:t>
            </a:r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72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detailidesse</a:t>
            </a:r>
            <a:endParaRPr lang="en-US" sz="72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66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36" y="1763613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LOO</a:t>
            </a:r>
          </a:p>
          <a:p>
            <a:pPr algn="ctr"/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ARUSAADAVAID</a:t>
            </a:r>
            <a:b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SEOSEID</a:t>
            </a:r>
          </a:p>
        </p:txBody>
      </p:sp>
    </p:spTree>
    <p:extLst>
      <p:ext uri="{BB962C8B-B14F-4D97-AF65-F5344CB8AC3E}">
        <p14:creationId xmlns:p14="http://schemas.microsoft.com/office/powerpoint/2010/main" val="2975521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3808" y="755501"/>
            <a:ext cx="921702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KOKKUVÕTE</a:t>
            </a:r>
            <a:endParaRPr lang="en-US" sz="8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t-EE" sz="32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Taust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probleemi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võimaluse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suurus</a:t>
            </a:r>
            <a:endParaRPr lang="en-US" sz="48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Inimmõõde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probleem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/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lahendus</a:t>
            </a:r>
            <a:endParaRPr lang="en-US" sz="48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32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Edasi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mis</a:t>
            </a:r>
            <a:r>
              <a:rPr lang="et-EE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saab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 </a:t>
            </a:r>
          </a:p>
          <a:p>
            <a:pPr algn="ctr"/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26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776" y="179437"/>
            <a:ext cx="957706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Kokkuvõte</a:t>
            </a:r>
            <a:endParaRPr lang="en-US" sz="72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t-EE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Rääkisime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täna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  <a:p>
            <a:pPr algn="ctr"/>
            <a:r>
              <a:rPr lang="en-US" sz="4400" dirty="0" err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Ühelauseline</a:t>
            </a:r>
            <a:r>
              <a:rPr lang="en-US" sz="44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kokkuvõte</a:t>
            </a:r>
            <a:r>
              <a:rPr lang="en-US" sz="44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ctr"/>
            <a:endParaRPr lang="en-US" sz="28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Mida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palume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teil </a:t>
            </a:r>
            <a:r>
              <a:rPr lang="en-US" sz="48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teha</a:t>
            </a:r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  <a:p>
            <a:pPr algn="ctr"/>
            <a:r>
              <a:rPr lang="en-US" sz="4400" dirty="0" err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Meenuta</a:t>
            </a:r>
            <a:r>
              <a:rPr lang="en-US" sz="44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üleskutset</a:t>
            </a:r>
            <a:endParaRPr lang="en-US" sz="44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8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lang="en-US" sz="44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sume</a:t>
            </a:r>
            <a:r>
              <a:rPr lang="en-US" sz="4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et see </a:t>
            </a:r>
            <a:r>
              <a:rPr lang="en-US" sz="44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omab</a:t>
            </a:r>
            <a:r>
              <a:rPr lang="en-US" sz="4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tähendust</a:t>
            </a:r>
            <a:r>
              <a:rPr lang="en-US" sz="4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4400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sest</a:t>
            </a:r>
            <a:r>
              <a:rPr lang="en-US" sz="4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endParaRPr lang="et-EE" sz="44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3200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Miks see Sulle korda läheb ja miks peaks minule minema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40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836" y="1271458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KÜSIGE</a:t>
            </a:r>
          </a:p>
          <a:p>
            <a:pPr algn="ctr"/>
            <a:r>
              <a:rPr lang="et-EE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</a:t>
            </a:r>
          </a:p>
          <a:p>
            <a:pPr algn="ctr"/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KUULAKE</a:t>
            </a:r>
          </a:p>
          <a:p>
            <a:pPr algn="ctr"/>
            <a:r>
              <a:rPr lang="en-US" sz="72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TAGASISIDET</a:t>
            </a:r>
          </a:p>
        </p:txBody>
      </p:sp>
    </p:spTree>
    <p:extLst>
      <p:ext uri="{BB962C8B-B14F-4D97-AF65-F5344CB8AC3E}">
        <p14:creationId xmlns:p14="http://schemas.microsoft.com/office/powerpoint/2010/main" val="2509723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9792" y="1951808"/>
            <a:ext cx="928903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TÄHH</a:t>
            </a:r>
            <a:r>
              <a:rPr lang="et-EE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en-US" sz="8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t-EE" sz="40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t-EE" sz="40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0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Küsimusi?</a:t>
            </a:r>
          </a:p>
          <a:p>
            <a:pPr algn="ctr"/>
            <a:endParaRPr lang="en-US" sz="40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36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lang="en-US" sz="3600" i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aido</a:t>
            </a:r>
            <a:r>
              <a:rPr lang="et-EE" sz="36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t-EE" sz="3600" i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mikheim</a:t>
            </a:r>
            <a:r>
              <a:rPr lang="en-US" sz="36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@</a:t>
            </a:r>
            <a:r>
              <a:rPr lang="et-EE" sz="3600" i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startupestonia</a:t>
            </a:r>
            <a:r>
              <a:rPr lang="en-US" sz="36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.ee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6712E71-718C-4F46-AFDF-5A917DF3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80" y="12025"/>
            <a:ext cx="6172929" cy="448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20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824" y="539477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MIKS mina?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B4959-8577-4A7B-8B59-5B6453B75903}"/>
              </a:ext>
            </a:extLst>
          </p:cNvPr>
          <p:cNvSpPr txBox="1"/>
          <p:nvPr/>
        </p:nvSpPr>
        <p:spPr>
          <a:xfrm>
            <a:off x="791840" y="2195661"/>
            <a:ext cx="84969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800" b="1" dirty="0">
              <a:solidFill>
                <a:srgbClr val="FFC000"/>
              </a:solidFill>
            </a:endParaRPr>
          </a:p>
          <a:p>
            <a:pPr algn="ctr"/>
            <a:r>
              <a:rPr lang="et-EE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Teadmuspõhine ettevõtlus on hea valik. Päriselt.</a:t>
            </a:r>
            <a:endParaRPr lang="en-US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ETAg</a:t>
            </a:r>
            <a:r>
              <a:rPr lang="et-EE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kutsus</a:t>
            </a:r>
            <a:r>
              <a:rPr lang="en-US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t-EE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t-EE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t-EE" sz="4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t-EE" sz="36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P.S. Olen näinud-kuulnud-lugenud tuhandeid äriideid.</a:t>
            </a:r>
            <a:endParaRPr lang="en-US" sz="3600" i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3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792" y="683493"/>
            <a:ext cx="9361040" cy="509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KES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MIKS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MIDA</a:t>
            </a:r>
          </a:p>
        </p:txBody>
      </p:sp>
    </p:spTree>
    <p:extLst>
      <p:ext uri="{BB962C8B-B14F-4D97-AF65-F5344CB8AC3E}">
        <p14:creationId xmlns:p14="http://schemas.microsoft.com/office/powerpoint/2010/main" val="406182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792" y="1043533"/>
            <a:ext cx="9361040" cy="463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C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KES on </a:t>
            </a:r>
            <a:r>
              <a:rPr lang="en-US" sz="6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meie</a:t>
            </a:r>
            <a:r>
              <a:rPr lang="en-US" sz="6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audients?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MIKS me </a:t>
            </a:r>
            <a:r>
              <a:rPr lang="en-US" sz="6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räägime</a:t>
            </a:r>
            <a:r>
              <a:rPr lang="en-US" sz="6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MIDA me peaks </a:t>
            </a:r>
            <a:r>
              <a:rPr lang="en-US" sz="6000" b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ütlema</a:t>
            </a:r>
            <a:r>
              <a:rPr lang="en-US" sz="6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380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832" y="1271458"/>
            <a:ext cx="8784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</a:t>
            </a:r>
          </a:p>
          <a:p>
            <a:pPr algn="ctr"/>
            <a:r>
              <a:rPr lang="et-EE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30</a:t>
            </a:r>
          </a:p>
          <a:p>
            <a:pPr algn="ctr"/>
            <a:r>
              <a:rPr lang="et-EE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180</a:t>
            </a:r>
          </a:p>
          <a:p>
            <a:pPr algn="ctr"/>
            <a:r>
              <a:rPr lang="et-EE" sz="8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900</a:t>
            </a:r>
            <a:endParaRPr lang="en-US" sz="8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8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0F9A77-0BC9-4EC9-8A81-7CABBFA4073B}"/>
              </a:ext>
            </a:extLst>
          </p:cNvPr>
          <p:cNvSpPr txBox="1"/>
          <p:nvPr/>
        </p:nvSpPr>
        <p:spPr>
          <a:xfrm>
            <a:off x="5256336" y="6300117"/>
            <a:ext cx="46802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i="1" dirty="0">
                <a:solidFill>
                  <a:srgbClr val="FFC000"/>
                </a:solidFill>
              </a:rPr>
              <a:t>https://www.amazon.com/Youve-Got-Seconds-Communication-Distracted/dp/081443830X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9AD8F9-4EBA-46FB-AA98-49D7B1449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3" y="-1"/>
            <a:ext cx="5042585" cy="7559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214B82-0D58-4A75-81B0-CFF80614A79D}"/>
              </a:ext>
            </a:extLst>
          </p:cNvPr>
          <p:cNvSpPr txBox="1"/>
          <p:nvPr/>
        </p:nvSpPr>
        <p:spPr>
          <a:xfrm>
            <a:off x="5472361" y="683493"/>
            <a:ext cx="4464248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„Kui sa ei suuda ühe lausega öelda, mida Sa teed, siis pole Sa sellest ise aru saanud.“</a:t>
            </a:r>
          </a:p>
          <a:p>
            <a:endParaRPr lang="et-EE" sz="4000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t-EE" sz="3600" i="1" dirty="0" err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EstBANi</a:t>
            </a:r>
            <a:r>
              <a:rPr lang="et-EE" sz="3600" i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äriingel</a:t>
            </a:r>
          </a:p>
          <a:p>
            <a:endParaRPr lang="et-EE" sz="1100" dirty="0"/>
          </a:p>
        </p:txBody>
      </p:sp>
    </p:spTree>
    <p:extLst>
      <p:ext uri="{BB962C8B-B14F-4D97-AF65-F5344CB8AC3E}">
        <p14:creationId xmlns:p14="http://schemas.microsoft.com/office/powerpoint/2010/main" val="2763580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832" y="885253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CHANGE THE WAY A ROBOT LOOKS AT YOU!</a:t>
            </a:r>
            <a:endParaRPr lang="et-EE" sz="6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LightCode Photonics – Tartu Teaduspark">
            <a:extLst>
              <a:ext uri="{FF2B5EF4-FFF2-40B4-BE49-F238E27FC236}">
                <a16:creationId xmlns:a16="http://schemas.microsoft.com/office/drawing/2014/main" id="{3174FC6A-3DB7-487B-BE17-A1A8ABE74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32" y="3812099"/>
            <a:ext cx="6840760" cy="351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9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'i kujund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'i kujundus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'i kujund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'i kujundu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'i kujundu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41033</TotalTime>
  <Words>628</Words>
  <Application>Microsoft Office PowerPoint</Application>
  <PresentationFormat>Custom</PresentationFormat>
  <Paragraphs>170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Graphik</vt:lpstr>
      <vt:lpstr>inherit</vt:lpstr>
      <vt:lpstr>Open Sans</vt:lpstr>
      <vt:lpstr>Times New Roman</vt:lpstr>
      <vt:lpstr>Unify Sans Bold</vt:lpstr>
      <vt:lpstr>Office'i kujundus</vt:lpstr>
      <vt:lpstr>Office Theme</vt:lpstr>
      <vt:lpstr>1_Office-téma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Tartu Teaduspark</dc:title>
  <dc:creator>Tarmo Teder</dc:creator>
  <cp:lastModifiedBy>Vaido Mikheim</cp:lastModifiedBy>
  <cp:revision>123</cp:revision>
  <cp:lastPrinted>2013-10-21T14:20:12Z</cp:lastPrinted>
  <dcterms:created xsi:type="dcterms:W3CDTF">2011-04-13T08:57:46Z</dcterms:created>
  <dcterms:modified xsi:type="dcterms:W3CDTF">2022-08-16T07:04:38Z</dcterms:modified>
</cp:coreProperties>
</file>